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4"/>
  </p:sldMasterIdLst>
  <p:notesMasterIdLst>
    <p:notesMasterId r:id="rId13"/>
  </p:notesMasterIdLst>
  <p:handoutMasterIdLst>
    <p:handoutMasterId r:id="rId14"/>
  </p:handoutMasterIdLst>
  <p:sldIdLst>
    <p:sldId id="545" r:id="rId5"/>
    <p:sldId id="557" r:id="rId6"/>
    <p:sldId id="553" r:id="rId7"/>
    <p:sldId id="559" r:id="rId8"/>
    <p:sldId id="555" r:id="rId9"/>
    <p:sldId id="560" r:id="rId10"/>
    <p:sldId id="565" r:id="rId11"/>
    <p:sldId id="564" r:id="rId12"/>
  </p:sldIdLst>
  <p:sldSz cx="12192000" cy="6858000"/>
  <p:notesSz cx="6858000" cy="9144000"/>
  <p:custDataLst>
    <p:tags r:id="rId15"/>
  </p:custDataLst>
  <p:defaultTextStyle>
    <a:defPPr>
      <a:defRPr lang="en-US"/>
    </a:defPPr>
    <a:lvl1pPr marL="0" indent="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0" indent="-144000" algn="l" defTabSz="742950"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00" indent="-144000" algn="l" defTabSz="742950"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50"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0" indent="-144000" algn="l" defTabSz="742950"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0" indent="-144000" algn="l" defTabSz="742950"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50"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defaultTextStyle>
  <p:extLst>
    <p:ext uri="{EFAFB233-063F-42B5-8137-9DF3F51BA10A}">
      <p15:sldGuideLst xmlns:p15="http://schemas.microsoft.com/office/powerpoint/2012/main">
        <p15:guide id="1" pos="438" userDrawn="1">
          <p15:clr>
            <a:srgbClr val="A4A3A4"/>
          </p15:clr>
        </p15:guide>
        <p15:guide id="2" pos="2978"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570"/>
    <a:srgbClr val="1C564B"/>
    <a:srgbClr val="E8F3F2"/>
    <a:srgbClr val="FFE9B4"/>
    <a:srgbClr val="DEDCD2"/>
    <a:srgbClr val="0F4C40"/>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9" autoAdjust="0"/>
    <p:restoredTop sz="94034" autoAdjust="0"/>
  </p:normalViewPr>
  <p:slideViewPr>
    <p:cSldViewPr snapToGrid="0" showGuides="1">
      <p:cViewPr varScale="1">
        <p:scale>
          <a:sx n="69" d="100"/>
          <a:sy n="69" d="100"/>
        </p:scale>
        <p:origin x="760" y="56"/>
      </p:cViewPr>
      <p:guideLst>
        <p:guide pos="438"/>
        <p:guide pos="2978"/>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7" d="100"/>
          <a:sy n="117" d="100"/>
        </p:scale>
        <p:origin x="66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Rebecca Høj - Implement Consulting Group" userId="492b3a1f-4ede-46a9-9a2a-cf50fcf4251f" providerId="ADAL" clId="{5E7C5FD7-0884-4AFE-B6A8-D91D27398DF2}"/>
    <pc:docChg chg="custSel delSld modSld">
      <pc:chgData name="Sofie Rebecca Høj - Implement Consulting Group" userId="492b3a1f-4ede-46a9-9a2a-cf50fcf4251f" providerId="ADAL" clId="{5E7C5FD7-0884-4AFE-B6A8-D91D27398DF2}" dt="2025-01-24T14:33:33.291" v="218" actId="20577"/>
      <pc:docMkLst>
        <pc:docMk/>
      </pc:docMkLst>
      <pc:sldChg chg="modSp mod">
        <pc:chgData name="Sofie Rebecca Høj - Implement Consulting Group" userId="492b3a1f-4ede-46a9-9a2a-cf50fcf4251f" providerId="ADAL" clId="{5E7C5FD7-0884-4AFE-B6A8-D91D27398DF2}" dt="2025-01-24T14:28:12.554" v="150" actId="20577"/>
        <pc:sldMkLst>
          <pc:docMk/>
          <pc:sldMk cId="443001020" sldId="557"/>
        </pc:sldMkLst>
        <pc:spChg chg="mod">
          <ac:chgData name="Sofie Rebecca Høj - Implement Consulting Group" userId="492b3a1f-4ede-46a9-9a2a-cf50fcf4251f" providerId="ADAL" clId="{5E7C5FD7-0884-4AFE-B6A8-D91D27398DF2}" dt="2025-01-24T14:28:12.554" v="150" actId="20577"/>
          <ac:spMkLst>
            <pc:docMk/>
            <pc:sldMk cId="443001020" sldId="557"/>
            <ac:spMk id="6" creationId="{AB613E2B-F5A0-12DF-BAD4-762896A8A7BE}"/>
          </ac:spMkLst>
        </pc:spChg>
      </pc:sldChg>
      <pc:sldChg chg="delSp modSp mod">
        <pc:chgData name="Sofie Rebecca Høj - Implement Consulting Group" userId="492b3a1f-4ede-46a9-9a2a-cf50fcf4251f" providerId="ADAL" clId="{5E7C5FD7-0884-4AFE-B6A8-D91D27398DF2}" dt="2025-01-24T14:33:33.291" v="218" actId="20577"/>
        <pc:sldMkLst>
          <pc:docMk/>
          <pc:sldMk cId="3095128058" sldId="559"/>
        </pc:sldMkLst>
        <pc:spChg chg="del">
          <ac:chgData name="Sofie Rebecca Høj - Implement Consulting Group" userId="492b3a1f-4ede-46a9-9a2a-cf50fcf4251f" providerId="ADAL" clId="{5E7C5FD7-0884-4AFE-B6A8-D91D27398DF2}" dt="2025-01-24T14:22:54.652" v="1" actId="478"/>
          <ac:spMkLst>
            <pc:docMk/>
            <pc:sldMk cId="3095128058" sldId="559"/>
            <ac:spMk id="13" creationId="{5679FC30-F6B0-2855-F29C-1DD62025B506}"/>
          </ac:spMkLst>
        </pc:spChg>
        <pc:spChg chg="mod">
          <ac:chgData name="Sofie Rebecca Høj - Implement Consulting Group" userId="492b3a1f-4ede-46a9-9a2a-cf50fcf4251f" providerId="ADAL" clId="{5E7C5FD7-0884-4AFE-B6A8-D91D27398DF2}" dt="2025-01-24T14:23:10.161" v="34" actId="1076"/>
          <ac:spMkLst>
            <pc:docMk/>
            <pc:sldMk cId="3095128058" sldId="559"/>
            <ac:spMk id="39" creationId="{A4F08D20-F521-BC28-B49E-3C084FC50C9F}"/>
          </ac:spMkLst>
        </pc:spChg>
        <pc:spChg chg="mod">
          <ac:chgData name="Sofie Rebecca Høj - Implement Consulting Group" userId="492b3a1f-4ede-46a9-9a2a-cf50fcf4251f" providerId="ADAL" clId="{5E7C5FD7-0884-4AFE-B6A8-D91D27398DF2}" dt="2025-01-24T14:33:26.726" v="204" actId="20577"/>
          <ac:spMkLst>
            <pc:docMk/>
            <pc:sldMk cId="3095128058" sldId="559"/>
            <ac:spMk id="44" creationId="{9562A147-6D7B-BC87-F899-81E40B4C443A}"/>
          </ac:spMkLst>
        </pc:spChg>
        <pc:spChg chg="mod">
          <ac:chgData name="Sofie Rebecca Høj - Implement Consulting Group" userId="492b3a1f-4ede-46a9-9a2a-cf50fcf4251f" providerId="ADAL" clId="{5E7C5FD7-0884-4AFE-B6A8-D91D27398DF2}" dt="2025-01-24T14:33:33.291" v="218" actId="20577"/>
          <ac:spMkLst>
            <pc:docMk/>
            <pc:sldMk cId="3095128058" sldId="559"/>
            <ac:spMk id="45" creationId="{EF2BA619-B957-D603-280D-FC76801EC1DA}"/>
          </ac:spMkLst>
        </pc:spChg>
        <pc:spChg chg="del">
          <ac:chgData name="Sofie Rebecca Høj - Implement Consulting Group" userId="492b3a1f-4ede-46a9-9a2a-cf50fcf4251f" providerId="ADAL" clId="{5E7C5FD7-0884-4AFE-B6A8-D91D27398DF2}" dt="2025-01-24T14:22:54.652" v="1" actId="478"/>
          <ac:spMkLst>
            <pc:docMk/>
            <pc:sldMk cId="3095128058" sldId="559"/>
            <ac:spMk id="47" creationId="{76335F87-8EE0-1632-B1A1-2289034F7862}"/>
          </ac:spMkLst>
        </pc:spChg>
        <pc:grpChg chg="mod">
          <ac:chgData name="Sofie Rebecca Høj - Implement Consulting Group" userId="492b3a1f-4ede-46a9-9a2a-cf50fcf4251f" providerId="ADAL" clId="{5E7C5FD7-0884-4AFE-B6A8-D91D27398DF2}" dt="2025-01-24T14:23:10.161" v="34" actId="1076"/>
          <ac:grpSpMkLst>
            <pc:docMk/>
            <pc:sldMk cId="3095128058" sldId="559"/>
            <ac:grpSpMk id="5" creationId="{B0D2C76B-F209-6243-B560-5CAB76990B91}"/>
          </ac:grpSpMkLst>
        </pc:grpChg>
      </pc:sldChg>
      <pc:sldChg chg="modSp mod">
        <pc:chgData name="Sofie Rebecca Høj - Implement Consulting Group" userId="492b3a1f-4ede-46a9-9a2a-cf50fcf4251f" providerId="ADAL" clId="{5E7C5FD7-0884-4AFE-B6A8-D91D27398DF2}" dt="2025-01-24T14:31:24.462" v="191" actId="14100"/>
        <pc:sldMkLst>
          <pc:docMk/>
          <pc:sldMk cId="4024759200" sldId="560"/>
        </pc:sldMkLst>
        <pc:spChg chg="mod">
          <ac:chgData name="Sofie Rebecca Høj - Implement Consulting Group" userId="492b3a1f-4ede-46a9-9a2a-cf50fcf4251f" providerId="ADAL" clId="{5E7C5FD7-0884-4AFE-B6A8-D91D27398DF2}" dt="2025-01-24T14:31:24.462" v="191" actId="14100"/>
          <ac:spMkLst>
            <pc:docMk/>
            <pc:sldMk cId="4024759200" sldId="560"/>
            <ac:spMk id="3" creationId="{7DA50EAD-E32E-FE8F-5184-ACDE2BE82AEB}"/>
          </ac:spMkLst>
        </pc:spChg>
        <pc:spChg chg="mod">
          <ac:chgData name="Sofie Rebecca Høj - Implement Consulting Group" userId="492b3a1f-4ede-46a9-9a2a-cf50fcf4251f" providerId="ADAL" clId="{5E7C5FD7-0884-4AFE-B6A8-D91D27398DF2}" dt="2025-01-24T14:26:47.734" v="80" actId="1035"/>
          <ac:spMkLst>
            <pc:docMk/>
            <pc:sldMk cId="4024759200" sldId="560"/>
            <ac:spMk id="6" creationId="{B0AA93FA-A376-44D8-E69D-030C9734A566}"/>
          </ac:spMkLst>
        </pc:spChg>
        <pc:picChg chg="mod">
          <ac:chgData name="Sofie Rebecca Høj - Implement Consulting Group" userId="492b3a1f-4ede-46a9-9a2a-cf50fcf4251f" providerId="ADAL" clId="{5E7C5FD7-0884-4AFE-B6A8-D91D27398DF2}" dt="2025-01-24T14:26:31.116" v="68" actId="1076"/>
          <ac:picMkLst>
            <pc:docMk/>
            <pc:sldMk cId="4024759200" sldId="560"/>
            <ac:picMk id="11" creationId="{AC3D80CF-3731-C35F-912E-44CA354D391E}"/>
          </ac:picMkLst>
        </pc:picChg>
      </pc:sldChg>
      <pc:sldChg chg="del">
        <pc:chgData name="Sofie Rebecca Høj - Implement Consulting Group" userId="492b3a1f-4ede-46a9-9a2a-cf50fcf4251f" providerId="ADAL" clId="{5E7C5FD7-0884-4AFE-B6A8-D91D27398DF2}" dt="2025-01-24T14:22:42.035" v="0" actId="47"/>
        <pc:sldMkLst>
          <pc:docMk/>
          <pc:sldMk cId="745485266" sldId="563"/>
        </pc:sldMkLst>
      </pc:sldChg>
      <pc:sldChg chg="modSp mod">
        <pc:chgData name="Sofie Rebecca Høj - Implement Consulting Group" userId="492b3a1f-4ede-46a9-9a2a-cf50fcf4251f" providerId="ADAL" clId="{5E7C5FD7-0884-4AFE-B6A8-D91D27398DF2}" dt="2025-01-24T14:33:16.910" v="192" actId="20577"/>
        <pc:sldMkLst>
          <pc:docMk/>
          <pc:sldMk cId="3286181299" sldId="565"/>
        </pc:sldMkLst>
        <pc:spChg chg="mod">
          <ac:chgData name="Sofie Rebecca Høj - Implement Consulting Group" userId="492b3a1f-4ede-46a9-9a2a-cf50fcf4251f" providerId="ADAL" clId="{5E7C5FD7-0884-4AFE-B6A8-D91D27398DF2}" dt="2025-01-24T14:33:16.910" v="192" actId="20577"/>
          <ac:spMkLst>
            <pc:docMk/>
            <pc:sldMk cId="3286181299" sldId="565"/>
            <ac:spMk id="6" creationId="{CBA41E66-34EA-176A-DB9E-84017F25A9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24/01/2025</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24/01/2025</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dirty="0"/>
          </a:p>
        </p:txBody>
      </p:sp>
    </p:spTree>
    <p:extLst>
      <p:ext uri="{BB962C8B-B14F-4D97-AF65-F5344CB8AC3E}">
        <p14:creationId xmlns:p14="http://schemas.microsoft.com/office/powerpoint/2010/main" val="402949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C2348-D3FB-A2FE-4996-6FD31F33C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4C749-1FDC-767D-04D5-19682F905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A7FBA-345C-EA15-B513-C9A25D540D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D33F76B-657D-8E53-D468-E3E7C1535A28}"/>
              </a:ext>
            </a:extLst>
          </p:cNvPr>
          <p:cNvSpPr>
            <a:spLocks noGrp="1"/>
          </p:cNvSpPr>
          <p:nvPr>
            <p:ph type="sldNum" sz="quarter" idx="5"/>
          </p:nvPr>
        </p:nvSpPr>
        <p:spPr/>
        <p:txBody>
          <a:bodyPr/>
          <a:lstStyle/>
          <a:p>
            <a:fld id="{A16CFAD1-D197-4A88-B173-A6412E995EE5}" type="slidenum">
              <a:rPr lang="en-GB" smtClean="0"/>
              <a:pPr/>
              <a:t>3</a:t>
            </a:fld>
            <a:endParaRPr lang="en-GB" dirty="0"/>
          </a:p>
        </p:txBody>
      </p:sp>
    </p:spTree>
    <p:extLst>
      <p:ext uri="{BB962C8B-B14F-4D97-AF65-F5344CB8AC3E}">
        <p14:creationId xmlns:p14="http://schemas.microsoft.com/office/powerpoint/2010/main" val="44626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934F0-6C9B-28EE-BE0B-62D318BF6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99268-597A-F086-927A-2528CD78C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3B5F0F-CC56-F4F6-CCB5-47769BB842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9E8FCB9-F1B1-BAE6-3AD8-F9578770A479}"/>
              </a:ext>
            </a:extLst>
          </p:cNvPr>
          <p:cNvSpPr>
            <a:spLocks noGrp="1"/>
          </p:cNvSpPr>
          <p:nvPr>
            <p:ph type="sldNum" sz="quarter" idx="5"/>
          </p:nvPr>
        </p:nvSpPr>
        <p:spPr/>
        <p:txBody>
          <a:bodyPr/>
          <a:lstStyle/>
          <a:p>
            <a:pPr marL="0" marR="0" lvl="0" indent="0" algn="r" defTabSz="742950" rtl="0" eaLnBrk="1" fontAlgn="auto" latinLnBrk="0" hangingPunct="1">
              <a:lnSpc>
                <a:spcPct val="90000"/>
              </a:lnSpc>
              <a:spcBef>
                <a:spcPts val="0"/>
              </a:spcBef>
              <a:spcAft>
                <a:spcPts val="600"/>
              </a:spcAft>
              <a:buClrTx/>
              <a:buSzTx/>
              <a:buFont typeface="Arial" panose="020B0604020202020204" pitchFamily="34" charset="0"/>
              <a:buChar char="​"/>
              <a:tabLst/>
              <a:defRPr/>
            </a:pPr>
            <a:fld id="{A16CFAD1-D197-4A88-B173-A6412E995EE5}" type="slidenum">
              <a:rPr kumimoji="0" lang="en-GB" sz="1000" b="0" i="0" u="none" strike="noStrike" kern="1200" cap="none" spc="0" normalizeH="0" baseline="0" noProof="0" smtClean="0">
                <a:ln>
                  <a:noFill/>
                </a:ln>
                <a:solidFill>
                  <a:srgbClr val="1F2023"/>
                </a:solidFill>
                <a:effectLst/>
                <a:uLnTx/>
                <a:uFillTx/>
                <a:latin typeface="Arial"/>
                <a:ea typeface="+mn-ea"/>
                <a:cs typeface="+mn-cs"/>
              </a:rPr>
              <a:pPr marL="0" marR="0" lvl="0" indent="0" algn="r" defTabSz="742950" rtl="0" eaLnBrk="1" fontAlgn="auto" latinLnBrk="0" hangingPunct="1">
                <a:lnSpc>
                  <a:spcPct val="90000"/>
                </a:lnSpc>
                <a:spcBef>
                  <a:spcPts val="0"/>
                </a:spcBef>
                <a:spcAft>
                  <a:spcPts val="600"/>
                </a:spcAft>
                <a:buClrTx/>
                <a:buSzTx/>
                <a:buFont typeface="Arial" panose="020B0604020202020204" pitchFamily="34" charset="0"/>
                <a:buChar char="​"/>
                <a:tabLst/>
                <a:defRPr/>
              </a:pPr>
              <a:t>4</a:t>
            </a:fld>
            <a:endParaRPr kumimoji="0" lang="en-GB" sz="1000" b="0" i="0" u="none" strike="noStrike" kern="1200" cap="none" spc="0" normalizeH="0" baseline="0" noProof="0" dirty="0">
              <a:ln>
                <a:noFill/>
              </a:ln>
              <a:solidFill>
                <a:srgbClr val="1F2023"/>
              </a:solidFill>
              <a:effectLst/>
              <a:uLnTx/>
              <a:uFillTx/>
              <a:latin typeface="Arial"/>
              <a:ea typeface="+mn-ea"/>
              <a:cs typeface="+mn-cs"/>
            </a:endParaRPr>
          </a:p>
        </p:txBody>
      </p:sp>
    </p:spTree>
    <p:extLst>
      <p:ext uri="{BB962C8B-B14F-4D97-AF65-F5344CB8AC3E}">
        <p14:creationId xmlns:p14="http://schemas.microsoft.com/office/powerpoint/2010/main" val="319546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651"/>
              </a:lnSpc>
              <a:spcAft>
                <a:spcPts val="800"/>
              </a:spcAft>
            </a:pPr>
            <a:endParaRPr lang="da-DK" sz="1800" b="0" i="0" dirty="0">
              <a:solidFill>
                <a:srgbClr val="000000"/>
              </a:solidFill>
              <a:effectLst/>
              <a:latin typeface="Aptos" panose="020B0004020202020204" pitchFamily="34" charset="0"/>
            </a:endParaRPr>
          </a:p>
          <a:p>
            <a:endParaRPr lang="en-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dirty="0"/>
          </a:p>
        </p:txBody>
      </p:sp>
    </p:spTree>
    <p:extLst>
      <p:ext uri="{BB962C8B-B14F-4D97-AF65-F5344CB8AC3E}">
        <p14:creationId xmlns:p14="http://schemas.microsoft.com/office/powerpoint/2010/main" val="328026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2D030-3B09-AF5C-7708-8657384EA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13FDD-7694-8D7E-82BA-AD6623837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BD464-4931-F3CD-5A0E-EABC476E26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0A9950-C1E0-C88D-AEDD-5F03788D2A68}"/>
              </a:ext>
            </a:extLst>
          </p:cNvPr>
          <p:cNvSpPr>
            <a:spLocks noGrp="1"/>
          </p:cNvSpPr>
          <p:nvPr>
            <p:ph type="sldNum" sz="quarter" idx="5"/>
          </p:nvPr>
        </p:nvSpPr>
        <p:spPr/>
        <p:txBody>
          <a:bodyPr/>
          <a:lstStyle/>
          <a:p>
            <a:fld id="{A16CFAD1-D197-4A88-B173-A6412E995EE5}" type="slidenum">
              <a:rPr lang="en-GB" smtClean="0"/>
              <a:pPr/>
              <a:t>6</a:t>
            </a:fld>
            <a:endParaRPr lang="en-GB" dirty="0"/>
          </a:p>
        </p:txBody>
      </p:sp>
    </p:spTree>
    <p:extLst>
      <p:ext uri="{BB962C8B-B14F-4D97-AF65-F5344CB8AC3E}">
        <p14:creationId xmlns:p14="http://schemas.microsoft.com/office/powerpoint/2010/main" val="207874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5B77-D2E7-C98F-18F3-E178FFC8D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286DF-19F3-88E0-B1F5-D0F170817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05D26-56A6-1C86-29B3-AA9A174554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C2C4A8-9E0B-E044-DE00-66DB650A53EB}"/>
              </a:ext>
            </a:extLst>
          </p:cNvPr>
          <p:cNvSpPr>
            <a:spLocks noGrp="1"/>
          </p:cNvSpPr>
          <p:nvPr>
            <p:ph type="sldNum" sz="quarter" idx="5"/>
          </p:nvPr>
        </p:nvSpPr>
        <p:spPr/>
        <p:txBody>
          <a:bodyPr/>
          <a:lstStyle/>
          <a:p>
            <a:fld id="{A16CFAD1-D197-4A88-B173-A6412E995EE5}" type="slidenum">
              <a:rPr lang="en-GB" smtClean="0"/>
              <a:pPr/>
              <a:t>7</a:t>
            </a:fld>
            <a:endParaRPr lang="en-GB" dirty="0"/>
          </a:p>
        </p:txBody>
      </p:sp>
    </p:spTree>
    <p:extLst>
      <p:ext uri="{BB962C8B-B14F-4D97-AF65-F5344CB8AC3E}">
        <p14:creationId xmlns:p14="http://schemas.microsoft.com/office/powerpoint/2010/main" val="2969374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1">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45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Righ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9142800" y="0"/>
            <a:ext cx="3049200" cy="6858000"/>
          </a:xfrm>
          <a:prstGeom prst="rect">
            <a:avLst/>
          </a:prstGeom>
          <a:solidFill>
            <a:srgbClr val="4E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0" y="0"/>
            <a:ext cx="9144000" cy="1700213"/>
          </a:xfrm>
          <a:prstGeom prst="rect">
            <a:avLst/>
          </a:prstGeom>
          <a:solidFill>
            <a:srgbClr val="58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2752516"/>
            <a:ext cx="7597131" cy="1440000"/>
          </a:xfrm>
          <a:prstGeom prst="rect">
            <a:avLst/>
          </a:prstGeom>
        </p:spPr>
        <p:txBody>
          <a:bodyPr anchor="b"/>
          <a:lstStyle>
            <a:lvl1pPr algn="l">
              <a:lnSpc>
                <a:spcPct val="90000"/>
              </a:lnSpc>
              <a:spcAft>
                <a:spcPts val="1200"/>
              </a:spcAft>
              <a:defRPr sz="5000">
                <a:solidFill>
                  <a:schemeClr val="bg1"/>
                </a:solidFill>
                <a:latin typeface="Palatino Linotype" panose="02040502050505030304" pitchFamily="18" charset="0"/>
              </a:defRPr>
            </a:lvl1pPr>
          </a:lstStyle>
          <a:p>
            <a:r>
              <a:rPr lang="en-GB" dirty="0"/>
              <a:t>Click to insert presentation title – max 3 rows, preferably 2</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7" y="4492438"/>
            <a:ext cx="7597131"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7597131"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8" name="Picture Placeholder_Right">
            <a:extLst>
              <a:ext uri="{FF2B5EF4-FFF2-40B4-BE49-F238E27FC236}">
                <a16:creationId xmlns:a16="http://schemas.microsoft.com/office/drawing/2014/main" id="{6CE07FC1-F99E-F301-9789-13C8B32FF2D6}"/>
              </a:ext>
            </a:extLst>
          </p:cNvPr>
          <p:cNvSpPr>
            <a:spLocks noGrp="1"/>
          </p:cNvSpPr>
          <p:nvPr>
            <p:ph type="pic" sz="quarter" idx="12" hasCustomPrompt="1"/>
          </p:nvPr>
        </p:nvSpPr>
        <p:spPr>
          <a:xfrm>
            <a:off x="9142800" y="0"/>
            <a:ext cx="3049200" cy="6858000"/>
          </a:xfrm>
          <a:prstGeom prst="rect">
            <a:avLst/>
          </a:prstGeom>
          <a:noFill/>
        </p:spPr>
        <p:txBody>
          <a:bodyPr vert="horz" lIns="288000" tIns="1188000" rIns="288000" bIns="0" rtlCol="0" anchor="ctr" anchorCtr="0">
            <a:noAutofit/>
          </a:bodyPr>
          <a:lstStyle>
            <a:lvl1pPr>
              <a:defRPr lang="en-GB" sz="1200" dirty="0">
                <a:solidFill>
                  <a:srgbClr val="A8A5A1"/>
                </a:solidFill>
              </a:defRPr>
            </a:lvl1pPr>
          </a:lstStyle>
          <a:p>
            <a:pPr lvl="0" algn="ctr"/>
            <a:r>
              <a:rPr lang="en-GB" dirty="0"/>
              <a:t>Click on icon if you wish to insert a picture in this section. However, NEVER insert pictures in both top section and to the right – “both/and” does not apply here!  </a:t>
            </a:r>
          </a:p>
        </p:txBody>
      </p:sp>
      <p:sp>
        <p:nvSpPr>
          <p:cNvPr id="4" name="Picture Placeholder_Top">
            <a:extLst>
              <a:ext uri="{FF2B5EF4-FFF2-40B4-BE49-F238E27FC236}">
                <a16:creationId xmlns:a16="http://schemas.microsoft.com/office/drawing/2014/main" id="{307B6E44-38A8-12AB-F08A-42CDE70B76D0}"/>
              </a:ext>
            </a:extLst>
          </p:cNvPr>
          <p:cNvSpPr>
            <a:spLocks noGrp="1"/>
          </p:cNvSpPr>
          <p:nvPr>
            <p:ph type="pic" sz="quarter" idx="14" hasCustomPrompt="1"/>
          </p:nvPr>
        </p:nvSpPr>
        <p:spPr>
          <a:xfrm>
            <a:off x="0" y="0"/>
            <a:ext cx="9142800" cy="1700213"/>
          </a:xfrm>
          <a:prstGeom prst="rect">
            <a:avLst/>
          </a:prstGeom>
          <a:noFill/>
        </p:spPr>
        <p:txBody>
          <a:bodyPr lIns="1440000" tIns="0" rIns="1440000" bIns="0" anchor="ctr" anchorCtr="0"/>
          <a:lstStyle>
            <a:lvl1pPr algn="ctr">
              <a:defRPr sz="1200">
                <a:solidFill>
                  <a:srgbClr val="A8A5A1"/>
                </a:solidFill>
              </a:defRPr>
            </a:lvl1pPr>
          </a:lstStyle>
          <a:p>
            <a:r>
              <a:rPr lang="en-GB" dirty="0"/>
              <a:t>Click on icon if you wish to insert a picture in this section. However, NEVER insert pictures in both top section and to the right – “both/and” does not apply here!  </a:t>
            </a:r>
          </a:p>
        </p:txBody>
      </p:sp>
      <p:sp>
        <p:nvSpPr>
          <p:cNvPr id="9" name="Logo">
            <a:extLst>
              <a:ext uri="{FF2B5EF4-FFF2-40B4-BE49-F238E27FC236}">
                <a16:creationId xmlns:a16="http://schemas.microsoft.com/office/drawing/2014/main" id="{183A6587-DD01-53DB-B16F-72CE0239CDA6}"/>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32923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Divider A">
    <p:bg>
      <p:bgPr>
        <a:solidFill>
          <a:srgbClr val="F8F4E7"/>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00AED8E4-E277-69DD-FCA1-50DED621FD14}"/>
              </a:ext>
            </a:extLst>
          </p:cNvPr>
          <p:cNvSpPr>
            <a:spLocks noGrp="1"/>
          </p:cNvSpPr>
          <p:nvPr>
            <p:ph type="pic" sz="quarter" idx="13" hasCustomPrompt="1"/>
          </p:nvPr>
        </p:nvSpPr>
        <p:spPr>
          <a:xfrm>
            <a:off x="0" y="0"/>
            <a:ext cx="12192000" cy="3429000"/>
          </a:xfrm>
          <a:solidFill>
            <a:srgbClr val="E1E0DE"/>
          </a:solidFill>
        </p:spPr>
        <p:txBody>
          <a:bodyPr anchor="ctr"/>
          <a:lstStyle>
            <a:lvl1pPr algn="ctr">
              <a:defRPr/>
            </a:lvl1pPr>
          </a:lstStyle>
          <a:p>
            <a:r>
              <a:rPr lang="en-GB" dirty="0"/>
              <a:t>Click on icon to insert picture</a:t>
            </a:r>
          </a:p>
        </p:txBody>
      </p:sp>
      <p:sp>
        <p:nvSpPr>
          <p:cNvPr id="16" name="Title">
            <a:extLst>
              <a:ext uri="{FF2B5EF4-FFF2-40B4-BE49-F238E27FC236}">
                <a16:creationId xmlns:a16="http://schemas.microsoft.com/office/drawing/2014/main" id="{18AFD493-97DC-C29A-7FB7-12EEC5BA57DC}"/>
              </a:ext>
            </a:extLst>
          </p:cNvPr>
          <p:cNvSpPr>
            <a:spLocks noGrp="1"/>
          </p:cNvSpPr>
          <p:nvPr>
            <p:ph type="ctrTitle" hasCustomPrompt="1"/>
          </p:nvPr>
        </p:nvSpPr>
        <p:spPr>
          <a:xfrm>
            <a:off x="540822" y="3689176"/>
            <a:ext cx="5564529" cy="2772000"/>
          </a:xfrm>
          <a:prstGeom prst="rect">
            <a:avLst/>
          </a:prstGeom>
        </p:spPr>
        <p:txBody>
          <a:bodyPr anchor="b"/>
          <a:lstStyle>
            <a:lvl1pPr algn="l">
              <a:lnSpc>
                <a:spcPct val="85000"/>
              </a:lnSpc>
              <a:spcAft>
                <a:spcPts val="0"/>
              </a:spcAft>
              <a:defRPr sz="4400">
                <a:solidFill>
                  <a:srgbClr val="30373B"/>
                </a:solidFill>
                <a:latin typeface="Palatino Linotype" panose="02040502050505030304" pitchFamily="18" charset="0"/>
              </a:defRPr>
            </a:lvl1pPr>
          </a:lstStyle>
          <a:p>
            <a:r>
              <a:rPr lang="en-GB" dirty="0"/>
              <a:t>Click to insert title</a:t>
            </a:r>
          </a:p>
        </p:txBody>
      </p:sp>
      <p:sp>
        <p:nvSpPr>
          <p:cNvPr id="12" name="Text Placeholder">
            <a:extLst>
              <a:ext uri="{FF2B5EF4-FFF2-40B4-BE49-F238E27FC236}">
                <a16:creationId xmlns:a16="http://schemas.microsoft.com/office/drawing/2014/main" id="{0EFE4D51-1DCE-1E0C-914A-6CF4A40016A1}"/>
              </a:ext>
            </a:extLst>
          </p:cNvPr>
          <p:cNvSpPr>
            <a:spLocks noGrp="1"/>
          </p:cNvSpPr>
          <p:nvPr>
            <p:ph type="body" sz="quarter" idx="12"/>
          </p:nvPr>
        </p:nvSpPr>
        <p:spPr>
          <a:xfrm>
            <a:off x="9291911" y="3689177"/>
            <a:ext cx="2628000" cy="1440000"/>
          </a:xfrm>
        </p:spPr>
        <p:txBody>
          <a:bodyPr/>
          <a:lstStyle>
            <a:lvl1pPr algn="r">
              <a:defRPr sz="1000">
                <a:solidFill>
                  <a:srgbClr val="A8A5A1"/>
                </a:solidFill>
              </a:defRPr>
            </a:lvl1pPr>
            <a:lvl2pPr algn="r">
              <a:defRPr sz="1000">
                <a:solidFill>
                  <a:srgbClr val="A8A5A1"/>
                </a:solidFill>
              </a:defRPr>
            </a:lvl2pPr>
            <a:lvl3pPr algn="r">
              <a:defRPr sz="1000">
                <a:solidFill>
                  <a:srgbClr val="A8A5A1"/>
                </a:solidFill>
              </a:defRPr>
            </a:lvl3pPr>
            <a:lvl4pPr algn="r">
              <a:defRPr sz="1000">
                <a:solidFill>
                  <a:srgbClr val="A8A5A1"/>
                </a:solidFill>
              </a:defRPr>
            </a:lvl4pPr>
            <a:lvl5pPr algn="r">
              <a:defRPr sz="1000">
                <a:solidFill>
                  <a:srgbClr val="A8A5A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ogo">
            <a:extLst>
              <a:ext uri="{FF2B5EF4-FFF2-40B4-BE49-F238E27FC236}">
                <a16:creationId xmlns:a16="http://schemas.microsoft.com/office/drawing/2014/main" id="{AF5C9235-EB63-5F46-88AE-BFCECE2A3A0E}"/>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13186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Divider B">
    <p:bg>
      <p:bgPr>
        <a:solidFill>
          <a:srgbClr val="30373B"/>
        </a:solidFill>
        <a:effectLst/>
      </p:bgPr>
    </p:bg>
    <p:spTree>
      <p:nvGrpSpPr>
        <p:cNvPr id="1" name=""/>
        <p:cNvGrpSpPr/>
        <p:nvPr/>
      </p:nvGrpSpPr>
      <p:grpSpPr>
        <a:xfrm>
          <a:off x="0" y="0"/>
          <a:ext cx="0" cy="0"/>
          <a:chOff x="0" y="0"/>
          <a:chExt cx="0" cy="0"/>
        </a:xfrm>
      </p:grpSpPr>
      <p:sp>
        <p:nvSpPr>
          <p:cNvPr id="14" name="Picture Placeholder">
            <a:extLst>
              <a:ext uri="{FF2B5EF4-FFF2-40B4-BE49-F238E27FC236}">
                <a16:creationId xmlns:a16="http://schemas.microsoft.com/office/drawing/2014/main" id="{00AED8E4-E277-69DD-FCA1-50DED621FD14}"/>
              </a:ext>
            </a:extLst>
          </p:cNvPr>
          <p:cNvSpPr>
            <a:spLocks noGrp="1"/>
          </p:cNvSpPr>
          <p:nvPr>
            <p:ph type="pic" sz="quarter" idx="13" hasCustomPrompt="1"/>
          </p:nvPr>
        </p:nvSpPr>
        <p:spPr>
          <a:xfrm>
            <a:off x="0" y="0"/>
            <a:ext cx="12192000" cy="3429000"/>
          </a:xfrm>
          <a:solidFill>
            <a:srgbClr val="1F2023"/>
          </a:solidFill>
        </p:spPr>
        <p:txBody>
          <a:bodyPr anchor="ctr"/>
          <a:lstStyle>
            <a:lvl1pPr algn="ctr">
              <a:defRPr>
                <a:solidFill>
                  <a:schemeClr val="bg1"/>
                </a:solidFill>
              </a:defRPr>
            </a:lvl1pPr>
          </a:lstStyle>
          <a:p>
            <a:r>
              <a:rPr lang="en-GB" dirty="0"/>
              <a:t>Click on icon to insert picture</a:t>
            </a:r>
          </a:p>
        </p:txBody>
      </p:sp>
      <p:sp>
        <p:nvSpPr>
          <p:cNvPr id="8" name="Title">
            <a:extLst>
              <a:ext uri="{FF2B5EF4-FFF2-40B4-BE49-F238E27FC236}">
                <a16:creationId xmlns:a16="http://schemas.microsoft.com/office/drawing/2014/main" id="{167B4970-362E-65C6-0D31-93F97DB8E7E4}"/>
              </a:ext>
            </a:extLst>
          </p:cNvPr>
          <p:cNvSpPr>
            <a:spLocks noGrp="1"/>
          </p:cNvSpPr>
          <p:nvPr>
            <p:ph type="ctrTitle" hasCustomPrompt="1"/>
          </p:nvPr>
        </p:nvSpPr>
        <p:spPr>
          <a:xfrm>
            <a:off x="540822" y="3689176"/>
            <a:ext cx="5564529" cy="2772000"/>
          </a:xfrm>
          <a:prstGeom prst="rect">
            <a:avLst/>
          </a:prstGeom>
        </p:spPr>
        <p:txBody>
          <a:bodyPr anchor="b"/>
          <a:lstStyle>
            <a:lvl1pPr algn="l">
              <a:lnSpc>
                <a:spcPct val="85000"/>
              </a:lnSpc>
              <a:spcAft>
                <a:spcPts val="0"/>
              </a:spcAft>
              <a:defRPr sz="4400">
                <a:solidFill>
                  <a:schemeClr val="bg1"/>
                </a:solidFill>
                <a:latin typeface="Palatino Linotype" panose="02040502050505030304" pitchFamily="18" charset="0"/>
              </a:defRPr>
            </a:lvl1pPr>
          </a:lstStyle>
          <a:p>
            <a:r>
              <a:rPr lang="en-GB" dirty="0"/>
              <a:t>Click to insert title</a:t>
            </a:r>
          </a:p>
        </p:txBody>
      </p:sp>
      <p:sp>
        <p:nvSpPr>
          <p:cNvPr id="9" name="Text Placeholder">
            <a:extLst>
              <a:ext uri="{FF2B5EF4-FFF2-40B4-BE49-F238E27FC236}">
                <a16:creationId xmlns:a16="http://schemas.microsoft.com/office/drawing/2014/main" id="{36929254-A66A-00A4-A951-D85A959970DF}"/>
              </a:ext>
            </a:extLst>
          </p:cNvPr>
          <p:cNvSpPr>
            <a:spLocks noGrp="1"/>
          </p:cNvSpPr>
          <p:nvPr>
            <p:ph type="body" sz="quarter" idx="12"/>
          </p:nvPr>
        </p:nvSpPr>
        <p:spPr>
          <a:xfrm>
            <a:off x="9291911" y="3689177"/>
            <a:ext cx="2628000" cy="1440000"/>
          </a:xfrm>
        </p:spPr>
        <p:txBody>
          <a:bodyPr/>
          <a:lstStyle>
            <a:lvl1pPr algn="r">
              <a:defRPr sz="1000">
                <a:solidFill>
                  <a:srgbClr val="A8A5A1"/>
                </a:solidFill>
              </a:defRPr>
            </a:lvl1pPr>
            <a:lvl2pPr algn="r">
              <a:defRPr sz="1000">
                <a:solidFill>
                  <a:srgbClr val="A8A5A1"/>
                </a:solidFill>
              </a:defRPr>
            </a:lvl2pPr>
            <a:lvl3pPr algn="r">
              <a:defRPr sz="1000">
                <a:solidFill>
                  <a:srgbClr val="A8A5A1"/>
                </a:solidFill>
              </a:defRPr>
            </a:lvl3pPr>
            <a:lvl4pPr algn="r">
              <a:defRPr sz="1000">
                <a:solidFill>
                  <a:srgbClr val="A8A5A1"/>
                </a:solidFill>
              </a:defRPr>
            </a:lvl4pPr>
            <a:lvl5pPr algn="r">
              <a:defRPr sz="1000">
                <a:solidFill>
                  <a:srgbClr val="A8A5A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Logo">
            <a:extLst>
              <a:ext uri="{FF2B5EF4-FFF2-40B4-BE49-F238E27FC236}">
                <a16:creationId xmlns:a16="http://schemas.microsoft.com/office/drawing/2014/main" id="{12777B9B-5689-1952-8006-26C88C1048A3}"/>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415133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and Number">
    <p:bg>
      <p:bgPr>
        <a:solidFill>
          <a:srgbClr val="E1C1B5"/>
        </a:solidFill>
        <a:effectLst/>
      </p:bgPr>
    </p:bg>
    <p:spTree>
      <p:nvGrpSpPr>
        <p:cNvPr id="1" name=""/>
        <p:cNvGrpSpPr/>
        <p:nvPr/>
      </p:nvGrpSpPr>
      <p:grpSpPr>
        <a:xfrm>
          <a:off x="0" y="0"/>
          <a:ext cx="0" cy="0"/>
          <a:chOff x="0" y="0"/>
          <a:chExt cx="0" cy="0"/>
        </a:xfrm>
      </p:grpSpPr>
      <p:sp>
        <p:nvSpPr>
          <p:cNvPr id="8" name="Text Palatino">
            <a:extLst>
              <a:ext uri="{FF2B5EF4-FFF2-40B4-BE49-F238E27FC236}">
                <a16:creationId xmlns:a16="http://schemas.microsoft.com/office/drawing/2014/main" id="{4DF46CF1-D4A6-F44B-DB1B-5E8718107711}"/>
              </a:ext>
            </a:extLst>
          </p:cNvPr>
          <p:cNvSpPr>
            <a:spLocks noGrp="1"/>
          </p:cNvSpPr>
          <p:nvPr>
            <p:ph type="body" sz="quarter" idx="12" hasCustomPrompt="1"/>
          </p:nvPr>
        </p:nvSpPr>
        <p:spPr>
          <a:xfrm>
            <a:off x="6096000" y="3556698"/>
            <a:ext cx="6096000" cy="3301301"/>
          </a:xfrm>
        </p:spPr>
        <p:txBody>
          <a:bodyPr lIns="0" tIns="324000" rIns="144000" anchor="ctr"/>
          <a:lstStyle>
            <a:lvl1pPr algn="r">
              <a:defRPr sz="30000">
                <a:solidFill>
                  <a:schemeClr val="bg1"/>
                </a:solidFill>
                <a:latin typeface="Palatino Linotype" panose="02040502050505030304" pitchFamily="18" charset="0"/>
              </a:defRPr>
            </a:lvl1pPr>
            <a:lvl2pPr algn="r">
              <a:defRPr sz="30000">
                <a:solidFill>
                  <a:schemeClr val="bg1"/>
                </a:solidFill>
                <a:latin typeface="Palatino Linotype" panose="02040502050505030304" pitchFamily="18" charset="0"/>
              </a:defRPr>
            </a:lvl2pPr>
            <a:lvl3pPr algn="r">
              <a:defRPr sz="30000">
                <a:solidFill>
                  <a:schemeClr val="bg1"/>
                </a:solidFill>
                <a:latin typeface="Palatino Linotype" panose="02040502050505030304" pitchFamily="18" charset="0"/>
              </a:defRPr>
            </a:lvl3pPr>
            <a:lvl4pPr algn="r">
              <a:defRPr sz="30000">
                <a:solidFill>
                  <a:schemeClr val="bg1"/>
                </a:solidFill>
                <a:latin typeface="Palatino Linotype" panose="02040502050505030304" pitchFamily="18" charset="0"/>
              </a:defRPr>
            </a:lvl4pPr>
            <a:lvl5pPr algn="r">
              <a:defRPr sz="30000">
                <a:solidFill>
                  <a:schemeClr val="bg1"/>
                </a:solidFill>
                <a:latin typeface="Palatino Linotype" panose="02040502050505030304" pitchFamily="18" charset="0"/>
              </a:defRPr>
            </a:lvl5pPr>
          </a:lstStyle>
          <a:p>
            <a:pPr lvl="0"/>
            <a:r>
              <a:rPr lang="en-GB" dirty="0"/>
              <a:t>##</a:t>
            </a:r>
          </a:p>
        </p:txBody>
      </p:sp>
      <p:sp>
        <p:nvSpPr>
          <p:cNvPr id="10" name="Text Arial">
            <a:extLst>
              <a:ext uri="{FF2B5EF4-FFF2-40B4-BE49-F238E27FC236}">
                <a16:creationId xmlns:a16="http://schemas.microsoft.com/office/drawing/2014/main" id="{27A8D54D-63F4-0E16-D668-DCFFFAED3879}"/>
              </a:ext>
            </a:extLst>
          </p:cNvPr>
          <p:cNvSpPr>
            <a:spLocks noGrp="1"/>
          </p:cNvSpPr>
          <p:nvPr>
            <p:ph type="body" sz="quarter" idx="13" hasCustomPrompt="1"/>
          </p:nvPr>
        </p:nvSpPr>
        <p:spPr>
          <a:xfrm>
            <a:off x="286155" y="289330"/>
            <a:ext cx="5809845" cy="3139669"/>
          </a:xfrm>
        </p:spPr>
        <p:txBody>
          <a:bodyPr/>
          <a:lstStyle>
            <a:lvl1pPr>
              <a:defRPr sz="2800"/>
            </a:lvl1pPr>
            <a:lvl2pPr>
              <a:defRPr sz="2800"/>
            </a:lvl2pPr>
            <a:lvl3pPr>
              <a:defRPr sz="2800"/>
            </a:lvl3pPr>
            <a:lvl4pPr>
              <a:defRPr sz="2800"/>
            </a:lvl4pPr>
            <a:lvl5pPr>
              <a:defRPr sz="2800"/>
            </a:lvl5pPr>
          </a:lstStyle>
          <a:p>
            <a:pPr lvl="0"/>
            <a:r>
              <a:rPr lang="en-GB" dirty="0"/>
              <a:t>Click to edit text</a:t>
            </a:r>
          </a:p>
        </p:txBody>
      </p:sp>
      <p:sp>
        <p:nvSpPr>
          <p:cNvPr id="15" name="Logo">
            <a:extLst>
              <a:ext uri="{FF2B5EF4-FFF2-40B4-BE49-F238E27FC236}">
                <a16:creationId xmlns:a16="http://schemas.microsoft.com/office/drawing/2014/main" id="{ABF9A0D3-0C05-8DD8-0311-FFD7CD2063B5}"/>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3105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D6D48FE-FAA1-410E-B865-7C0F0038A9BC}"/>
              </a:ext>
            </a:extLst>
          </p:cNvPr>
          <p:cNvSpPr>
            <a:spLocks noGrp="1"/>
          </p:cNvSpPr>
          <p:nvPr>
            <p:ph type="title"/>
          </p:nvPr>
        </p:nvSpPr>
        <p:spPr/>
        <p:txBody>
          <a:bodyPr/>
          <a:lstStyle>
            <a:lvl1pPr>
              <a:defRPr sz="2400"/>
            </a:lvl1pPr>
          </a:lstStyle>
          <a:p>
            <a:r>
              <a:rPr lang="en-US"/>
              <a:t>Click to edit Master title style</a:t>
            </a:r>
            <a:endParaRPr lang="en-GB" dirty="0"/>
          </a:p>
        </p:txBody>
      </p:sp>
      <p:sp>
        <p:nvSpPr>
          <p:cNvPr id="5" name="Notes">
            <a:extLst>
              <a:ext uri="{FF2B5EF4-FFF2-40B4-BE49-F238E27FC236}">
                <a16:creationId xmlns:a16="http://schemas.microsoft.com/office/drawing/2014/main" id="{A53CCC3D-CBE4-4DE4-A559-A6D59E75C0BC}"/>
              </a:ext>
            </a:extLst>
          </p:cNvPr>
          <p:cNvSpPr>
            <a:spLocks noGrp="1"/>
          </p:cNvSpPr>
          <p:nvPr>
            <p:ph type="body" sz="quarter" idx="13" hasCustomPrompt="1"/>
          </p:nvPr>
        </p:nvSpPr>
        <p:spPr>
          <a:xfrm>
            <a:off x="269999" y="6501600"/>
            <a:ext cx="8352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4" name="Tracker" hidden="1">
            <a:extLst>
              <a:ext uri="{FF2B5EF4-FFF2-40B4-BE49-F238E27FC236}">
                <a16:creationId xmlns:a16="http://schemas.microsoft.com/office/drawing/2014/main" id="{5F854CA0-6C2B-3D8C-6EF5-30080F6B73DE}"/>
              </a:ext>
            </a:extLst>
          </p:cNvPr>
          <p:cNvSpPr>
            <a:spLocks noGrp="1"/>
          </p:cNvSpPr>
          <p:nvPr>
            <p:ph type="body" sz="quarter" idx="15" hasCustomPrompt="1"/>
          </p:nvPr>
        </p:nvSpPr>
        <p:spPr>
          <a:xfrm>
            <a:off x="8873087" y="6501600"/>
            <a:ext cx="2435522"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dirty="0"/>
              <a:t>Tracker</a:t>
            </a:r>
          </a:p>
        </p:txBody>
      </p:sp>
    </p:spTree>
    <p:extLst>
      <p:ext uri="{BB962C8B-B14F-4D97-AF65-F5344CB8AC3E}">
        <p14:creationId xmlns:p14="http://schemas.microsoft.com/office/powerpoint/2010/main" val="154447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1E6136-F9A7-4947-97C0-902F4001D0EB}"/>
              </a:ext>
            </a:extLst>
          </p:cNvPr>
          <p:cNvSpPr>
            <a:spLocks noGrp="1"/>
          </p:cNvSpPr>
          <p:nvPr>
            <p:ph type="title"/>
          </p:nvPr>
        </p:nvSpPr>
        <p:spPr/>
        <p:txBody>
          <a:bodyPr/>
          <a:lstStyle>
            <a:lvl1pPr>
              <a:defRPr sz="2400"/>
            </a:lvl1pPr>
          </a:lstStyle>
          <a:p>
            <a:r>
              <a:rPr lang="en-US"/>
              <a:t>Click to edit Master title style</a:t>
            </a:r>
            <a:endParaRPr lang="en-GB" dirty="0"/>
          </a:p>
        </p:txBody>
      </p:sp>
      <p:sp>
        <p:nvSpPr>
          <p:cNvPr id="5" name="Content Placeholder">
            <a:extLst>
              <a:ext uri="{FF2B5EF4-FFF2-40B4-BE49-F238E27FC236}">
                <a16:creationId xmlns:a16="http://schemas.microsoft.com/office/drawing/2014/main" id="{12FCCE46-8C35-87EB-74C8-6F400C0A8C45}"/>
              </a:ext>
            </a:extLst>
          </p:cNvPr>
          <p:cNvSpPr>
            <a:spLocks noGrp="1"/>
          </p:cNvSpPr>
          <p:nvPr>
            <p:ph sz="quarter" idx="15"/>
          </p:nvPr>
        </p:nvSpPr>
        <p:spPr>
          <a:xfrm>
            <a:off x="269875" y="1627188"/>
            <a:ext cx="11649075" cy="4689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Notes">
            <a:extLst>
              <a:ext uri="{FF2B5EF4-FFF2-40B4-BE49-F238E27FC236}">
                <a16:creationId xmlns:a16="http://schemas.microsoft.com/office/drawing/2014/main" id="{DA03DEA2-B734-4E1A-989A-B985B71743C5}"/>
              </a:ext>
            </a:extLst>
          </p:cNvPr>
          <p:cNvSpPr>
            <a:spLocks noGrp="1" noRot="1" noMove="1" noResize="1" noEditPoints="1" noAdjustHandles="1" noChangeArrowheads="1" noChangeShapeType="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9200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Offwhite">
    <p:bg>
      <p:bgPr>
        <a:solidFill>
          <a:srgbClr val="F9F7EC"/>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1E6136-F9A7-4947-97C0-902F4001D0EB}"/>
              </a:ext>
            </a:extLst>
          </p:cNvPr>
          <p:cNvSpPr>
            <a:spLocks noGrp="1"/>
          </p:cNvSpPr>
          <p:nvPr>
            <p:ph type="title"/>
          </p:nvPr>
        </p:nvSpPr>
        <p:spPr/>
        <p:txBody>
          <a:bodyPr/>
          <a:lstStyle>
            <a:lvl1pPr>
              <a:defRPr sz="2400"/>
            </a:lvl1pPr>
          </a:lstStyle>
          <a:p>
            <a:r>
              <a:rPr lang="en-US"/>
              <a:t>Click to edit Master title style</a:t>
            </a:r>
            <a:endParaRPr lang="en-GB" dirty="0"/>
          </a:p>
        </p:txBody>
      </p:sp>
      <p:sp>
        <p:nvSpPr>
          <p:cNvPr id="4" name="Content Placeholder">
            <a:extLst>
              <a:ext uri="{FF2B5EF4-FFF2-40B4-BE49-F238E27FC236}">
                <a16:creationId xmlns:a16="http://schemas.microsoft.com/office/drawing/2014/main" id="{0C2EE1C3-7695-4AF2-3D54-A460B4B28A54}"/>
              </a:ext>
            </a:extLst>
          </p:cNvPr>
          <p:cNvSpPr>
            <a:spLocks noGrp="1"/>
          </p:cNvSpPr>
          <p:nvPr>
            <p:ph sz="quarter" idx="15"/>
          </p:nvPr>
        </p:nvSpPr>
        <p:spPr>
          <a:xfrm>
            <a:off x="269875" y="1627188"/>
            <a:ext cx="11649075" cy="4689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Notes">
            <a:extLst>
              <a:ext uri="{FF2B5EF4-FFF2-40B4-BE49-F238E27FC236}">
                <a16:creationId xmlns:a16="http://schemas.microsoft.com/office/drawing/2014/main" id="{7486F436-B05F-4146-AD9A-F93743801C46}"/>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11607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Light">
    <p:bg>
      <p:bgPr>
        <a:solidFill>
          <a:srgbClr val="E1E0DE"/>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1E6136-F9A7-4947-97C0-902F4001D0EB}"/>
              </a:ext>
            </a:extLst>
          </p:cNvPr>
          <p:cNvSpPr>
            <a:spLocks noGrp="1"/>
          </p:cNvSpPr>
          <p:nvPr>
            <p:ph type="title"/>
          </p:nvPr>
        </p:nvSpPr>
        <p:spPr/>
        <p:txBody>
          <a:bodyPr/>
          <a:lstStyle>
            <a:lvl1pPr>
              <a:defRPr sz="2400"/>
            </a:lvl1pPr>
          </a:lstStyle>
          <a:p>
            <a:r>
              <a:rPr lang="en-US"/>
              <a:t>Click to edit Master title style</a:t>
            </a:r>
            <a:endParaRPr lang="en-GB" dirty="0"/>
          </a:p>
        </p:txBody>
      </p:sp>
      <p:sp>
        <p:nvSpPr>
          <p:cNvPr id="4" name="Content Placeholder">
            <a:extLst>
              <a:ext uri="{FF2B5EF4-FFF2-40B4-BE49-F238E27FC236}">
                <a16:creationId xmlns:a16="http://schemas.microsoft.com/office/drawing/2014/main" id="{0C2EE1C3-7695-4AF2-3D54-A460B4B28A54}"/>
              </a:ext>
            </a:extLst>
          </p:cNvPr>
          <p:cNvSpPr>
            <a:spLocks noGrp="1"/>
          </p:cNvSpPr>
          <p:nvPr>
            <p:ph sz="quarter" idx="15"/>
          </p:nvPr>
        </p:nvSpPr>
        <p:spPr>
          <a:xfrm>
            <a:off x="269875" y="1627188"/>
            <a:ext cx="11649075" cy="4689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Notes">
            <a:extLst>
              <a:ext uri="{FF2B5EF4-FFF2-40B4-BE49-F238E27FC236}">
                <a16:creationId xmlns:a16="http://schemas.microsoft.com/office/drawing/2014/main" id="{7486F436-B05F-4146-AD9A-F93743801C46}"/>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5" name="Tracker" hidden="1">
            <a:extLst>
              <a:ext uri="{FF2B5EF4-FFF2-40B4-BE49-F238E27FC236}">
                <a16:creationId xmlns:a16="http://schemas.microsoft.com/office/drawing/2014/main" id="{1E84003D-D978-30A3-35FB-387A9868EDC4}"/>
              </a:ext>
            </a:extLst>
          </p:cNvPr>
          <p:cNvSpPr>
            <a:spLocks noGrp="1"/>
          </p:cNvSpPr>
          <p:nvPr>
            <p:ph type="body" sz="quarter" idx="14" hasCustomPrompt="1"/>
          </p:nvPr>
        </p:nvSpPr>
        <p:spPr>
          <a:xfrm>
            <a:off x="8873087" y="6501600"/>
            <a:ext cx="2435522"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dirty="0"/>
              <a:t>Tracker</a:t>
            </a:r>
          </a:p>
        </p:txBody>
      </p:sp>
    </p:spTree>
    <p:extLst>
      <p:ext uri="{BB962C8B-B14F-4D97-AF65-F5344CB8AC3E}">
        <p14:creationId xmlns:p14="http://schemas.microsoft.com/office/powerpoint/2010/main" val="55442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rgbClr val="30373B"/>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A116340-6D16-AB6E-B1A3-7A85A33F339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Content Placeholder">
            <a:extLst>
              <a:ext uri="{FF2B5EF4-FFF2-40B4-BE49-F238E27FC236}">
                <a16:creationId xmlns:a16="http://schemas.microsoft.com/office/drawing/2014/main" id="{41CF5236-E3C9-75A5-82C7-9A3E628C1214}"/>
              </a:ext>
            </a:extLst>
          </p:cNvPr>
          <p:cNvSpPr>
            <a:spLocks noGrp="1"/>
          </p:cNvSpPr>
          <p:nvPr>
            <p:ph sz="quarter" idx="15"/>
          </p:nvPr>
        </p:nvSpPr>
        <p:spPr>
          <a:xfrm>
            <a:off x="269875" y="1627188"/>
            <a:ext cx="11648646" cy="4689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Notes">
            <a:extLst>
              <a:ext uri="{FF2B5EF4-FFF2-40B4-BE49-F238E27FC236}">
                <a16:creationId xmlns:a16="http://schemas.microsoft.com/office/drawing/2014/main" id="{B6F92577-3CFC-4FC2-9764-55A1719CA561}"/>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chemeClr val="bg1"/>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F8F5E7"/>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F8F5E7"/>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F8F5E7"/>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5" name="Slide Number">
            <a:extLst>
              <a:ext uri="{FF2B5EF4-FFF2-40B4-BE49-F238E27FC236}">
                <a16:creationId xmlns:a16="http://schemas.microsoft.com/office/drawing/2014/main" id="{540227A9-CA71-6458-1E3A-021E13DC9A61}"/>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6" name="Tracker" hidden="1">
            <a:extLst>
              <a:ext uri="{FF2B5EF4-FFF2-40B4-BE49-F238E27FC236}">
                <a16:creationId xmlns:a16="http://schemas.microsoft.com/office/drawing/2014/main" id="{BF4D6916-8745-9F10-7D98-EF7F56F5E05A}"/>
              </a:ext>
            </a:extLst>
          </p:cNvPr>
          <p:cNvSpPr>
            <a:spLocks noGrp="1"/>
          </p:cNvSpPr>
          <p:nvPr>
            <p:ph type="body" sz="quarter" idx="14" hasCustomPrompt="1"/>
          </p:nvPr>
        </p:nvSpPr>
        <p:spPr>
          <a:xfrm>
            <a:off x="8873087" y="6501600"/>
            <a:ext cx="2435522" cy="106116"/>
          </a:xfrm>
        </p:spPr>
        <p:txBody>
          <a:bodyPr rIns="0" anchor="b" anchorCtr="0"/>
          <a:lstStyle>
            <a:lvl1pPr algn="r">
              <a:lnSpc>
                <a:spcPct val="90000"/>
              </a:lnSpc>
              <a:spcAft>
                <a:spcPts val="0"/>
              </a:spcAft>
              <a:defRPr sz="650">
                <a:solidFill>
                  <a:schemeClr val="bg1"/>
                </a:solidFill>
              </a:defRPr>
            </a:lvl1pPr>
            <a:lvl2pPr>
              <a:defRPr sz="650"/>
            </a:lvl2pPr>
            <a:lvl3pPr>
              <a:defRPr sz="650"/>
            </a:lvl3pPr>
            <a:lvl4pPr>
              <a:defRPr sz="650"/>
            </a:lvl4pPr>
            <a:lvl5pPr>
              <a:defRPr sz="650"/>
            </a:lvl5pPr>
          </a:lstStyle>
          <a:p>
            <a:pPr lvl="0"/>
            <a:r>
              <a:rPr lang="en-GB" dirty="0"/>
              <a:t>Tracker</a:t>
            </a:r>
          </a:p>
        </p:txBody>
      </p:sp>
      <p:sp>
        <p:nvSpPr>
          <p:cNvPr id="14" name="Logo">
            <a:extLst>
              <a:ext uri="{FF2B5EF4-FFF2-40B4-BE49-F238E27FC236}">
                <a16:creationId xmlns:a16="http://schemas.microsoft.com/office/drawing/2014/main" id="{65633CBD-5FDB-4978-A3FA-2D0AFDDD1E29}"/>
              </a:ext>
            </a:extLst>
          </p:cNvPr>
          <p:cNvSpPr>
            <a:spLocks noGrp="1" noRot="1" noMove="1" noResize="1" noEditPoints="1" noAdjustHandles="1" noChangeArrowheads="1" noChangeShapeType="1"/>
          </p:cNvSpPr>
          <p:nvPr>
            <p:custDataLst>
              <p:tags r:id="rId1"/>
            </p:custDataLst>
          </p:nvPr>
        </p:nvSpPr>
        <p:spPr bwMode="auto">
          <a:xfrm rot="5400000">
            <a:off x="11676071" y="367641"/>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40692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4E964F-1FAD-4821-B174-6B4298F2DD8C}"/>
              </a:ext>
            </a:extLst>
          </p:cNvPr>
          <p:cNvSpPr>
            <a:spLocks noGrp="1"/>
          </p:cNvSpPr>
          <p:nvPr>
            <p:ph type="title"/>
          </p:nvPr>
        </p:nvSpPr>
        <p:spPr/>
        <p:txBody>
          <a:bodyPr/>
          <a:lstStyle>
            <a:lvl1pPr>
              <a:defRPr sz="2400"/>
            </a:lvl1pPr>
          </a:lstStyle>
          <a:p>
            <a:r>
              <a:rPr lang="en-US"/>
              <a:t>Click to edit Master title style</a:t>
            </a:r>
            <a:endParaRPr lang="en-GB" dirty="0"/>
          </a:p>
        </p:txBody>
      </p:sp>
      <p:sp>
        <p:nvSpPr>
          <p:cNvPr id="4" name="Content Placeholder 1">
            <a:extLst>
              <a:ext uri="{FF2B5EF4-FFF2-40B4-BE49-F238E27FC236}">
                <a16:creationId xmlns:a16="http://schemas.microsoft.com/office/drawing/2014/main" id="{452BC6F2-A35B-5944-E246-85A00CADA99C}"/>
              </a:ext>
            </a:extLst>
          </p:cNvPr>
          <p:cNvSpPr>
            <a:spLocks noGrp="1"/>
          </p:cNvSpPr>
          <p:nvPr>
            <p:ph sz="quarter" idx="14"/>
          </p:nvPr>
        </p:nvSpPr>
        <p:spPr>
          <a:xfrm>
            <a:off x="269875" y="1627188"/>
            <a:ext cx="5695950" cy="4689475"/>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A0B051D7-78A7-2C94-46F0-448F205DE23C}"/>
              </a:ext>
            </a:extLst>
          </p:cNvPr>
          <p:cNvSpPr>
            <a:spLocks noGrp="1"/>
          </p:cNvSpPr>
          <p:nvPr>
            <p:ph sz="quarter" idx="15"/>
          </p:nvPr>
        </p:nvSpPr>
        <p:spPr>
          <a:xfrm>
            <a:off x="6226176" y="1627188"/>
            <a:ext cx="5702299" cy="4689475"/>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Notes">
            <a:extLst>
              <a:ext uri="{FF2B5EF4-FFF2-40B4-BE49-F238E27FC236}">
                <a16:creationId xmlns:a16="http://schemas.microsoft.com/office/drawing/2014/main" id="{27FC4138-9B15-483F-B43C-3B97031C3ED4}"/>
              </a:ext>
            </a:extLst>
          </p:cNvPr>
          <p:cNvSpPr>
            <a:spLocks noGrp="1"/>
          </p:cNvSpPr>
          <p:nvPr>
            <p:ph type="body" sz="quarter" idx="13" hasCustomPrompt="1"/>
          </p:nvPr>
        </p:nvSpPr>
        <p:spPr>
          <a:xfrm>
            <a:off x="269999" y="6501600"/>
            <a:ext cx="8352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5" name="Tracker" hidden="1">
            <a:extLst>
              <a:ext uri="{FF2B5EF4-FFF2-40B4-BE49-F238E27FC236}">
                <a16:creationId xmlns:a16="http://schemas.microsoft.com/office/drawing/2014/main" id="{BA06275A-62CA-D233-1B81-E05DB453D474}"/>
              </a:ext>
            </a:extLst>
          </p:cNvPr>
          <p:cNvSpPr>
            <a:spLocks noGrp="1"/>
          </p:cNvSpPr>
          <p:nvPr>
            <p:ph type="body" sz="quarter" idx="17" hasCustomPrompt="1"/>
          </p:nvPr>
        </p:nvSpPr>
        <p:spPr>
          <a:xfrm>
            <a:off x="8873087" y="6501600"/>
            <a:ext cx="2435522"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dirty="0"/>
              <a:t>Tracker</a:t>
            </a:r>
          </a:p>
        </p:txBody>
      </p:sp>
    </p:spTree>
    <p:extLst>
      <p:ext uri="{BB962C8B-B14F-4D97-AF65-F5344CB8AC3E}">
        <p14:creationId xmlns:p14="http://schemas.microsoft.com/office/powerpoint/2010/main" val="210053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3758" userDrawn="1">
          <p15:clr>
            <a:srgbClr val="FBAE40"/>
          </p15:clr>
        </p15:guide>
        <p15:guide id="6" pos="391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CA45F60-A847-0270-4FC9-76883F38B25D}"/>
              </a:ext>
            </a:extLst>
          </p:cNvPr>
          <p:cNvSpPr>
            <a:spLocks noGrp="1"/>
          </p:cNvSpPr>
          <p:nvPr>
            <p:ph type="title"/>
          </p:nvPr>
        </p:nvSpPr>
        <p:spPr/>
        <p:txBody>
          <a:bodyPr/>
          <a:lstStyle/>
          <a:p>
            <a:r>
              <a:rPr lang="en-US"/>
              <a:t>Click to edit Master title style</a:t>
            </a:r>
            <a:endParaRPr lang="en-GB" dirty="0"/>
          </a:p>
        </p:txBody>
      </p:sp>
      <p:sp>
        <p:nvSpPr>
          <p:cNvPr id="4" name="Content 1">
            <a:extLst>
              <a:ext uri="{FF2B5EF4-FFF2-40B4-BE49-F238E27FC236}">
                <a16:creationId xmlns:a16="http://schemas.microsoft.com/office/drawing/2014/main" id="{1CB7C7A3-6BB6-47CB-BC0A-3003668A1427}"/>
              </a:ext>
            </a:extLst>
          </p:cNvPr>
          <p:cNvSpPr>
            <a:spLocks noGrp="1"/>
          </p:cNvSpPr>
          <p:nvPr>
            <p:ph sz="half" idx="2"/>
          </p:nvPr>
        </p:nvSpPr>
        <p:spPr>
          <a:xfrm>
            <a:off x="269873" y="1627188"/>
            <a:ext cx="3690000" cy="4690800"/>
          </a:xfrm>
          <a:prstGeom prst="rect">
            <a:avLst/>
          </a:prstGeom>
        </p:spPr>
        <p:txBody>
          <a:bodyPr tIns="0" rIns="36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2">
            <a:extLst>
              <a:ext uri="{FF2B5EF4-FFF2-40B4-BE49-F238E27FC236}">
                <a16:creationId xmlns:a16="http://schemas.microsoft.com/office/drawing/2014/main" id="{B8215341-282F-D1D3-C74C-C00195847D28}"/>
              </a:ext>
            </a:extLst>
          </p:cNvPr>
          <p:cNvSpPr>
            <a:spLocks noGrp="1"/>
          </p:cNvSpPr>
          <p:nvPr>
            <p:ph sz="half" idx="21"/>
          </p:nvPr>
        </p:nvSpPr>
        <p:spPr>
          <a:xfrm>
            <a:off x="4254089" y="1627188"/>
            <a:ext cx="3690000" cy="4690800"/>
          </a:xfrm>
          <a:prstGeom prst="rect">
            <a:avLst/>
          </a:prstGeom>
        </p:spPr>
        <p:txBody>
          <a:bodyPr tIns="0" rIns="36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3">
            <a:extLst>
              <a:ext uri="{FF2B5EF4-FFF2-40B4-BE49-F238E27FC236}">
                <a16:creationId xmlns:a16="http://schemas.microsoft.com/office/drawing/2014/main" id="{11D72E8C-9380-92CF-0889-628D53A39583}"/>
              </a:ext>
            </a:extLst>
          </p:cNvPr>
          <p:cNvSpPr>
            <a:spLocks noGrp="1"/>
          </p:cNvSpPr>
          <p:nvPr>
            <p:ph sz="half" idx="22"/>
          </p:nvPr>
        </p:nvSpPr>
        <p:spPr>
          <a:xfrm>
            <a:off x="8238305" y="1627188"/>
            <a:ext cx="3690000" cy="4690800"/>
          </a:xfrm>
          <a:prstGeom prst="rect">
            <a:avLst/>
          </a:prstGeom>
        </p:spPr>
        <p:txBody>
          <a:bodyPr tIns="0" rIns="360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Notes">
            <a:extLst>
              <a:ext uri="{FF2B5EF4-FFF2-40B4-BE49-F238E27FC236}">
                <a16:creationId xmlns:a16="http://schemas.microsoft.com/office/drawing/2014/main" id="{A814E705-77D3-6EDB-ACB3-556BA32EF681}"/>
              </a:ext>
            </a:extLst>
          </p:cNvPr>
          <p:cNvSpPr>
            <a:spLocks noGrp="1"/>
          </p:cNvSpPr>
          <p:nvPr>
            <p:ph type="body" sz="quarter" idx="18" hasCustomPrompt="1"/>
          </p:nvPr>
        </p:nvSpPr>
        <p:spPr>
          <a:xfrm>
            <a:off x="269998" y="6505832"/>
            <a:ext cx="7671002" cy="101884"/>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18876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2">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Righ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9142800" y="0"/>
            <a:ext cx="3049200" cy="6858000"/>
          </a:xfrm>
          <a:prstGeom prst="rect">
            <a:avLst/>
          </a:prstGeom>
          <a:solidFill>
            <a:srgbClr val="3B4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0" y="0"/>
            <a:ext cx="9144000" cy="1700213"/>
          </a:xfrm>
          <a:prstGeom prst="rect">
            <a:avLst/>
          </a:prstGeom>
          <a:solidFill>
            <a:srgbClr val="45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2752516"/>
            <a:ext cx="7597131" cy="1440000"/>
          </a:xfrm>
          <a:prstGeom prst="rect">
            <a:avLst/>
          </a:prstGeom>
        </p:spPr>
        <p:txBody>
          <a:bodyPr anchor="b"/>
          <a:lstStyle>
            <a:lvl1pPr algn="l">
              <a:lnSpc>
                <a:spcPct val="90000"/>
              </a:lnSpc>
              <a:defRPr sz="5000">
                <a:solidFill>
                  <a:schemeClr val="bg1"/>
                </a:solidFill>
                <a:latin typeface="Palatino Linotype" panose="02040502050505030304" pitchFamily="18" charset="0"/>
              </a:defRPr>
            </a:lvl1pPr>
          </a:lstStyle>
          <a:p>
            <a:r>
              <a:rPr lang="en-GB" dirty="0"/>
              <a:t>Click to insert presentation title – max 3 rows, preferably 2</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8" y="4492438"/>
            <a:ext cx="7597131"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7597131"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4" name="Picture Placeholder_Right">
            <a:extLst>
              <a:ext uri="{FF2B5EF4-FFF2-40B4-BE49-F238E27FC236}">
                <a16:creationId xmlns:a16="http://schemas.microsoft.com/office/drawing/2014/main" id="{5DA5B848-B1DD-34A9-2D0A-0C33F7025AFE}"/>
              </a:ext>
            </a:extLst>
          </p:cNvPr>
          <p:cNvSpPr>
            <a:spLocks noGrp="1"/>
          </p:cNvSpPr>
          <p:nvPr>
            <p:ph type="pic" sz="quarter" idx="12" hasCustomPrompt="1"/>
          </p:nvPr>
        </p:nvSpPr>
        <p:spPr>
          <a:xfrm>
            <a:off x="9142800" y="0"/>
            <a:ext cx="3049200" cy="6858000"/>
          </a:xfrm>
          <a:prstGeom prst="rect">
            <a:avLst/>
          </a:prstGeom>
          <a:noFill/>
        </p:spPr>
        <p:txBody>
          <a:bodyPr vert="horz" lIns="288000" tIns="1188000" rIns="288000" bIns="0" rtlCol="0" anchor="ctr" anchorCtr="0">
            <a:noAutofit/>
          </a:bodyPr>
          <a:lstStyle>
            <a:lvl1pPr>
              <a:defRPr lang="en-GB" sz="1200" dirty="0">
                <a:solidFill>
                  <a:srgbClr val="A8A5A1"/>
                </a:solidFill>
              </a:defRPr>
            </a:lvl1pPr>
          </a:lstStyle>
          <a:p>
            <a:pPr lvl="0" algn="ctr"/>
            <a:r>
              <a:rPr lang="en-GB" dirty="0"/>
              <a:t>Click on icon if you wish to insert a picture in this section. However, NEVER insert pictures in both top section and to the right – “both/and” does not apply here!  </a:t>
            </a:r>
          </a:p>
        </p:txBody>
      </p:sp>
      <p:sp>
        <p:nvSpPr>
          <p:cNvPr id="9" name="Picture Placeholder_Top">
            <a:extLst>
              <a:ext uri="{FF2B5EF4-FFF2-40B4-BE49-F238E27FC236}">
                <a16:creationId xmlns:a16="http://schemas.microsoft.com/office/drawing/2014/main" id="{037B4378-3F32-22F2-2060-4453D9A4ACDB}"/>
              </a:ext>
            </a:extLst>
          </p:cNvPr>
          <p:cNvSpPr>
            <a:spLocks noGrp="1"/>
          </p:cNvSpPr>
          <p:nvPr>
            <p:ph type="pic" sz="quarter" idx="14" hasCustomPrompt="1"/>
          </p:nvPr>
        </p:nvSpPr>
        <p:spPr>
          <a:xfrm>
            <a:off x="0" y="0"/>
            <a:ext cx="9142800" cy="1700213"/>
          </a:xfrm>
          <a:prstGeom prst="rect">
            <a:avLst/>
          </a:prstGeom>
          <a:noFill/>
        </p:spPr>
        <p:txBody>
          <a:bodyPr lIns="1440000" tIns="0" rIns="1440000" bIns="0" anchor="ctr" anchorCtr="0"/>
          <a:lstStyle>
            <a:lvl1pPr algn="ctr">
              <a:defRPr sz="1200">
                <a:solidFill>
                  <a:srgbClr val="A8A5A1"/>
                </a:solidFill>
              </a:defRPr>
            </a:lvl1pPr>
          </a:lstStyle>
          <a:p>
            <a:r>
              <a:rPr lang="en-GB" dirty="0"/>
              <a:t>Click on icon if you wish to insert a picture in this section. However, NEVER insert pictures in both top section and to the right – “both/and” does not apply here!  </a:t>
            </a:r>
          </a:p>
        </p:txBody>
      </p:sp>
      <p:sp>
        <p:nvSpPr>
          <p:cNvPr id="8" name="Logo">
            <a:extLst>
              <a:ext uri="{FF2B5EF4-FFF2-40B4-BE49-F238E27FC236}">
                <a16:creationId xmlns:a16="http://schemas.microsoft.com/office/drawing/2014/main" id="{BBE07E90-44D7-84B4-DC17-38931901B09A}"/>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20102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2584CD50-E89B-CF86-58AB-643BF1E103A8}"/>
              </a:ext>
            </a:extLst>
          </p:cNvPr>
          <p:cNvSpPr>
            <a:spLocks noGrp="1"/>
          </p:cNvSpPr>
          <p:nvPr>
            <p:ph type="title"/>
          </p:nvPr>
        </p:nvSpPr>
        <p:spPr/>
        <p:txBody>
          <a:bodyPr/>
          <a:lstStyle/>
          <a:p>
            <a:r>
              <a:rPr lang="en-US"/>
              <a:t>Click to edit Master title style</a:t>
            </a:r>
            <a:endParaRPr lang="en-GB" dirty="0"/>
          </a:p>
        </p:txBody>
      </p:sp>
      <p:sp>
        <p:nvSpPr>
          <p:cNvPr id="2" name="Content 1">
            <a:extLst>
              <a:ext uri="{FF2B5EF4-FFF2-40B4-BE49-F238E27FC236}">
                <a16:creationId xmlns:a16="http://schemas.microsoft.com/office/drawing/2014/main" id="{4C0C5F0F-A2F1-FD85-BB1C-8F1F6E76F7DB}"/>
              </a:ext>
            </a:extLst>
          </p:cNvPr>
          <p:cNvSpPr>
            <a:spLocks noGrp="1"/>
          </p:cNvSpPr>
          <p:nvPr>
            <p:ph sz="half" idx="2"/>
          </p:nvPr>
        </p:nvSpPr>
        <p:spPr>
          <a:xfrm>
            <a:off x="269873" y="1627188"/>
            <a:ext cx="2730502" cy="4690800"/>
          </a:xfrm>
          <a:prstGeom prst="rect">
            <a:avLst/>
          </a:prstGeom>
        </p:spPr>
        <p:txBody>
          <a:bodyPr tIns="0" rIns="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2">
            <a:extLst>
              <a:ext uri="{FF2B5EF4-FFF2-40B4-BE49-F238E27FC236}">
                <a16:creationId xmlns:a16="http://schemas.microsoft.com/office/drawing/2014/main" id="{D933B0D8-D854-B052-8A23-6C887427FFE4}"/>
              </a:ext>
            </a:extLst>
          </p:cNvPr>
          <p:cNvSpPr>
            <a:spLocks noGrp="1"/>
          </p:cNvSpPr>
          <p:nvPr>
            <p:ph sz="half" idx="21"/>
          </p:nvPr>
        </p:nvSpPr>
        <p:spPr>
          <a:xfrm>
            <a:off x="3245948" y="1627188"/>
            <a:ext cx="2730502" cy="4690800"/>
          </a:xfrm>
          <a:prstGeom prst="rect">
            <a:avLst/>
          </a:prstGeom>
        </p:spPr>
        <p:txBody>
          <a:bodyPr tIns="0" rIns="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3">
            <a:extLst>
              <a:ext uri="{FF2B5EF4-FFF2-40B4-BE49-F238E27FC236}">
                <a16:creationId xmlns:a16="http://schemas.microsoft.com/office/drawing/2014/main" id="{17D538E0-3E88-6BE4-91FE-3082D5170E49}"/>
              </a:ext>
            </a:extLst>
          </p:cNvPr>
          <p:cNvSpPr>
            <a:spLocks noGrp="1"/>
          </p:cNvSpPr>
          <p:nvPr>
            <p:ph sz="half" idx="22"/>
          </p:nvPr>
        </p:nvSpPr>
        <p:spPr>
          <a:xfrm>
            <a:off x="6222023" y="1627188"/>
            <a:ext cx="2730502" cy="4690800"/>
          </a:xfrm>
          <a:prstGeom prst="rect">
            <a:avLst/>
          </a:prstGeom>
        </p:spPr>
        <p:txBody>
          <a:bodyPr tIns="0" rIns="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4">
            <a:extLst>
              <a:ext uri="{FF2B5EF4-FFF2-40B4-BE49-F238E27FC236}">
                <a16:creationId xmlns:a16="http://schemas.microsoft.com/office/drawing/2014/main" id="{C112E82A-17E9-3012-71F9-D08EB7573FA8}"/>
              </a:ext>
            </a:extLst>
          </p:cNvPr>
          <p:cNvSpPr>
            <a:spLocks noGrp="1"/>
          </p:cNvSpPr>
          <p:nvPr>
            <p:ph sz="half" idx="23"/>
          </p:nvPr>
        </p:nvSpPr>
        <p:spPr>
          <a:xfrm>
            <a:off x="9198099" y="1627188"/>
            <a:ext cx="2730502" cy="4690800"/>
          </a:xfrm>
          <a:prstGeom prst="rect">
            <a:avLst/>
          </a:prstGeom>
        </p:spPr>
        <p:txBody>
          <a:bodyPr tIns="0" rIns="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Notes">
            <a:extLst>
              <a:ext uri="{FF2B5EF4-FFF2-40B4-BE49-F238E27FC236}">
                <a16:creationId xmlns:a16="http://schemas.microsoft.com/office/drawing/2014/main" id="{D896F2AD-833D-879C-BBAD-CCA50E48D29D}"/>
              </a:ext>
            </a:extLst>
          </p:cNvPr>
          <p:cNvSpPr>
            <a:spLocks noGrp="1"/>
          </p:cNvSpPr>
          <p:nvPr>
            <p:ph type="body" sz="quarter" idx="17" hasCustomPrompt="1"/>
          </p:nvPr>
        </p:nvSpPr>
        <p:spPr>
          <a:xfrm>
            <a:off x="269998" y="6501600"/>
            <a:ext cx="8676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24950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Box Horizontal">
    <p:spTree>
      <p:nvGrpSpPr>
        <p:cNvPr id="1" name=""/>
        <p:cNvGrpSpPr/>
        <p:nvPr/>
      </p:nvGrpSpPr>
      <p:grpSpPr>
        <a:xfrm>
          <a:off x="0" y="0"/>
          <a:ext cx="0" cy="0"/>
          <a:chOff x="0" y="0"/>
          <a:chExt cx="0" cy="0"/>
        </a:xfrm>
      </p:grpSpPr>
      <p:sp>
        <p:nvSpPr>
          <p:cNvPr id="9" name="Colour block">
            <a:extLst>
              <a:ext uri="{FF2B5EF4-FFF2-40B4-BE49-F238E27FC236}">
                <a16:creationId xmlns:a16="http://schemas.microsoft.com/office/drawing/2014/main" id="{2ACBD665-89CE-19B7-AEDF-E37A97C90AE4}"/>
              </a:ext>
            </a:extLst>
          </p:cNvPr>
          <p:cNvSpPr>
            <a:spLocks noGrp="1"/>
          </p:cNvSpPr>
          <p:nvPr>
            <p:ph type="body" sz="quarter" idx="19" hasCustomPrompt="1"/>
          </p:nvPr>
        </p:nvSpPr>
        <p:spPr>
          <a:xfrm>
            <a:off x="0" y="5113016"/>
            <a:ext cx="12192000" cy="1744984"/>
          </a:xfrm>
          <a:solidFill>
            <a:srgbClr val="E1E0DE"/>
          </a:solidFill>
        </p:spPr>
        <p:txBody>
          <a:bodyPr/>
          <a:lstStyle>
            <a:lvl1pPr>
              <a:defRPr sz="100"/>
            </a:lvl1pPr>
          </a:lstStyle>
          <a:p>
            <a:pPr lvl="0"/>
            <a:r>
              <a:rPr lang="en-GB" dirty="0"/>
              <a:t> </a:t>
            </a:r>
          </a:p>
        </p:txBody>
      </p:sp>
      <p:sp>
        <p:nvSpPr>
          <p:cNvPr id="8" name="Title">
            <a:extLst>
              <a:ext uri="{FF2B5EF4-FFF2-40B4-BE49-F238E27FC236}">
                <a16:creationId xmlns:a16="http://schemas.microsoft.com/office/drawing/2014/main" id="{79F46167-B31F-EBFE-B493-7313EE0186A5}"/>
              </a:ext>
            </a:extLst>
          </p:cNvPr>
          <p:cNvSpPr>
            <a:spLocks noGrp="1"/>
          </p:cNvSpPr>
          <p:nvPr>
            <p:ph type="title"/>
          </p:nvPr>
        </p:nvSpPr>
        <p:spPr/>
        <p:txBody>
          <a:bodyPr/>
          <a:lstStyle>
            <a:lvl1pPr>
              <a:defRPr sz="2100"/>
            </a:lvl1pPr>
          </a:lstStyle>
          <a:p>
            <a:r>
              <a:rPr lang="en-US"/>
              <a:t>Click to edit Master title style</a:t>
            </a:r>
            <a:endParaRPr lang="en-GB" dirty="0"/>
          </a:p>
        </p:txBody>
      </p:sp>
      <p:sp>
        <p:nvSpPr>
          <p:cNvPr id="12" name="Content Placeholder 1">
            <a:extLst>
              <a:ext uri="{FF2B5EF4-FFF2-40B4-BE49-F238E27FC236}">
                <a16:creationId xmlns:a16="http://schemas.microsoft.com/office/drawing/2014/main" id="{4960BC8B-2CF2-72B4-DF62-06AAD5665202}"/>
              </a:ext>
            </a:extLst>
          </p:cNvPr>
          <p:cNvSpPr>
            <a:spLocks noGrp="1"/>
          </p:cNvSpPr>
          <p:nvPr>
            <p:ph sz="quarter" idx="17"/>
          </p:nvPr>
        </p:nvSpPr>
        <p:spPr>
          <a:xfrm>
            <a:off x="269875" y="1627187"/>
            <a:ext cx="5573713" cy="3235545"/>
          </a:xfrm>
        </p:spPr>
        <p:txBody>
          <a:bodyPr rIns="36000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clusion 1">
            <a:extLst>
              <a:ext uri="{FF2B5EF4-FFF2-40B4-BE49-F238E27FC236}">
                <a16:creationId xmlns:a16="http://schemas.microsoft.com/office/drawing/2014/main" id="{70307FA8-343A-49F8-8A05-FF81EEFEA35E}"/>
              </a:ext>
            </a:extLst>
          </p:cNvPr>
          <p:cNvSpPr>
            <a:spLocks noGrp="1"/>
          </p:cNvSpPr>
          <p:nvPr>
            <p:ph type="body" sz="quarter" idx="15"/>
          </p:nvPr>
        </p:nvSpPr>
        <p:spPr>
          <a:xfrm>
            <a:off x="269875" y="5383017"/>
            <a:ext cx="5573713" cy="936000"/>
          </a:xfrm>
        </p:spPr>
        <p:txBody>
          <a:bodyPr rIns="360000"/>
          <a:lstStyle>
            <a:lvl1pPr>
              <a:defRPr sz="1200"/>
            </a:lvl1pPr>
            <a:lvl2pPr>
              <a:defRPr sz="1200"/>
            </a:lvl2pPr>
            <a:lvl3pPr>
              <a:defRPr sz="1200"/>
            </a:lvl3pPr>
            <a:lvl4pPr>
              <a:defRPr sz="1200"/>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Content Placeholder 2">
            <a:extLst>
              <a:ext uri="{FF2B5EF4-FFF2-40B4-BE49-F238E27FC236}">
                <a16:creationId xmlns:a16="http://schemas.microsoft.com/office/drawing/2014/main" id="{45DA0C38-4238-E28A-4ABA-D2852B08D4CC}"/>
              </a:ext>
            </a:extLst>
          </p:cNvPr>
          <p:cNvSpPr>
            <a:spLocks noGrp="1"/>
          </p:cNvSpPr>
          <p:nvPr>
            <p:ph sz="quarter" idx="18"/>
          </p:nvPr>
        </p:nvSpPr>
        <p:spPr>
          <a:xfrm>
            <a:off x="6348413" y="1627187"/>
            <a:ext cx="5570537" cy="3235545"/>
          </a:xfrm>
        </p:spPr>
        <p:txBody>
          <a:bodyPr rIns="36000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clusion 2">
            <a:extLst>
              <a:ext uri="{FF2B5EF4-FFF2-40B4-BE49-F238E27FC236}">
                <a16:creationId xmlns:a16="http://schemas.microsoft.com/office/drawing/2014/main" id="{FCCEAA0A-BD2E-414E-B8BD-A9A06D2A59CC}"/>
              </a:ext>
            </a:extLst>
          </p:cNvPr>
          <p:cNvSpPr>
            <a:spLocks noGrp="1"/>
          </p:cNvSpPr>
          <p:nvPr>
            <p:ph type="body" sz="quarter" idx="16"/>
          </p:nvPr>
        </p:nvSpPr>
        <p:spPr>
          <a:xfrm>
            <a:off x="6348412" y="5383017"/>
            <a:ext cx="5572800" cy="936000"/>
          </a:xfrm>
        </p:spPr>
        <p:txBody>
          <a:bodyPr rIns="360000"/>
          <a:lstStyle>
            <a:lvl1pPr>
              <a:defRPr sz="1200"/>
            </a:lvl1pPr>
            <a:lvl2pPr>
              <a:defRPr sz="1200"/>
            </a:lvl2pPr>
            <a:lvl3pPr>
              <a:defRPr sz="1200"/>
            </a:lvl3pPr>
            <a:lvl4pPr>
              <a:defRPr sz="1200"/>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1" name="Notes">
            <a:extLst>
              <a:ext uri="{FF2B5EF4-FFF2-40B4-BE49-F238E27FC236}">
                <a16:creationId xmlns:a16="http://schemas.microsoft.com/office/drawing/2014/main" id="{62DB7D03-BC3A-4613-A6FA-61AA28A58404}"/>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10" name="Slide Number Placeholder">
            <a:extLst>
              <a:ext uri="{FF2B5EF4-FFF2-40B4-BE49-F238E27FC236}">
                <a16:creationId xmlns:a16="http://schemas.microsoft.com/office/drawing/2014/main" id="{F5938F32-49C7-D985-FE71-EA331DB7FB27}"/>
              </a:ext>
            </a:extLst>
          </p:cNvPr>
          <p:cNvSpPr>
            <a:spLocks noGrp="1" noRot="1" noMove="1" noResize="1" noEditPoints="1" noAdjustHandles="1" noChangeArrowheads="1" noChangeShapeType="1"/>
          </p:cNvSpPr>
          <p:nvPr>
            <p:ph type="sldNum" sz="quarter" idx="4"/>
          </p:nvPr>
        </p:nvSpPr>
        <p:spPr>
          <a:xfrm>
            <a:off x="11642876" y="6499716"/>
            <a:ext cx="288000" cy="108000"/>
          </a:xfrm>
          <a:prstGeom prst="rect">
            <a:avLst/>
          </a:prstGeom>
        </p:spPr>
        <p:txBody>
          <a:bodyPr vert="horz" lIns="0" tIns="0" rIns="0" bIns="0" rtlCol="0" anchor="b" anchorCtr="0"/>
          <a:lstStyle>
            <a:lvl1pPr>
              <a:defRPr lang="en-GB" sz="650" spc="0" baseline="0" smtClean="0">
                <a:solidFill>
                  <a:schemeClr val="tx1"/>
                </a:solidFill>
              </a:defRPr>
            </a:lvl1pPr>
          </a:lstStyle>
          <a:p>
            <a:pPr algn="r" defTabSz="914400"/>
            <a:fld id="{B95011C1-D4CA-414C-97DD-45D89C990525}" type="slidenum">
              <a:rPr lang="en-GB" smtClean="0"/>
              <a:pPr algn="r" defTabSz="914400"/>
              <a:t>‹#›</a:t>
            </a:fld>
            <a:endParaRPr lang="en-GB" dirty="0"/>
          </a:p>
        </p:txBody>
      </p:sp>
    </p:spTree>
    <p:extLst>
      <p:ext uri="{BB962C8B-B14F-4D97-AF65-F5344CB8AC3E}">
        <p14:creationId xmlns:p14="http://schemas.microsoft.com/office/powerpoint/2010/main" val="36155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9" pos="3681">
          <p15:clr>
            <a:srgbClr val="FBAE40"/>
          </p15:clr>
        </p15:guide>
        <p15:guide id="10" pos="3999">
          <p15:clr>
            <a:srgbClr val="FBAE40"/>
          </p15:clr>
        </p15:guide>
        <p15:guide id="11" orient="horz" pos="3385">
          <p15:clr>
            <a:srgbClr val="FBAE40"/>
          </p15:clr>
        </p15:guide>
        <p15:guide id="12" orient="horz" pos="30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clusion Box Vertical">
    <p:spTree>
      <p:nvGrpSpPr>
        <p:cNvPr id="1" name=""/>
        <p:cNvGrpSpPr/>
        <p:nvPr/>
      </p:nvGrpSpPr>
      <p:grpSpPr>
        <a:xfrm>
          <a:off x="0" y="0"/>
          <a:ext cx="0" cy="0"/>
          <a:chOff x="0" y="0"/>
          <a:chExt cx="0" cy="0"/>
        </a:xfrm>
      </p:grpSpPr>
      <p:sp>
        <p:nvSpPr>
          <p:cNvPr id="6" name="Colour block">
            <a:extLst>
              <a:ext uri="{FF2B5EF4-FFF2-40B4-BE49-F238E27FC236}">
                <a16:creationId xmlns:a16="http://schemas.microsoft.com/office/drawing/2014/main" id="{BB0AC3A3-DDD7-D3B8-50A5-BA3DC3AB8CD8}"/>
              </a:ext>
            </a:extLst>
          </p:cNvPr>
          <p:cNvSpPr>
            <a:spLocks noGrp="1"/>
          </p:cNvSpPr>
          <p:nvPr>
            <p:ph type="body" sz="quarter" idx="16" hasCustomPrompt="1"/>
          </p:nvPr>
        </p:nvSpPr>
        <p:spPr>
          <a:xfrm>
            <a:off x="8796338" y="1627188"/>
            <a:ext cx="3395662" cy="5230812"/>
          </a:xfrm>
          <a:solidFill>
            <a:srgbClr val="E3E9E7"/>
          </a:solidFill>
        </p:spPr>
        <p:txBody>
          <a:bodyPr/>
          <a:lstStyle>
            <a:lvl1pPr>
              <a:defRPr sz="100"/>
            </a:lvl1pPr>
          </a:lstStyle>
          <a:p>
            <a:pPr lvl="0"/>
            <a:r>
              <a:rPr lang="en-GB" dirty="0"/>
              <a:t> </a:t>
            </a:r>
          </a:p>
        </p:txBody>
      </p:sp>
      <p:sp>
        <p:nvSpPr>
          <p:cNvPr id="2" name="Title">
            <a:extLst>
              <a:ext uri="{FF2B5EF4-FFF2-40B4-BE49-F238E27FC236}">
                <a16:creationId xmlns:a16="http://schemas.microsoft.com/office/drawing/2014/main" id="{A3C02EE7-3C07-2279-7857-59267D68254D}"/>
              </a:ext>
            </a:extLst>
          </p:cNvPr>
          <p:cNvSpPr>
            <a:spLocks noGrp="1"/>
          </p:cNvSpPr>
          <p:nvPr>
            <p:ph type="title"/>
          </p:nvPr>
        </p:nvSpPr>
        <p:spPr/>
        <p:txBody>
          <a:bodyPr/>
          <a:lstStyle/>
          <a:p>
            <a:r>
              <a:rPr lang="en-US"/>
              <a:t>Click to edit Master title style</a:t>
            </a:r>
            <a:endParaRPr lang="en-GB" dirty="0"/>
          </a:p>
        </p:txBody>
      </p:sp>
      <p:sp>
        <p:nvSpPr>
          <p:cNvPr id="12" name="Content Placeholder 1">
            <a:extLst>
              <a:ext uri="{FF2B5EF4-FFF2-40B4-BE49-F238E27FC236}">
                <a16:creationId xmlns:a16="http://schemas.microsoft.com/office/drawing/2014/main" id="{CAC211BC-28E0-DF82-AECE-B3444845B1A7}"/>
              </a:ext>
            </a:extLst>
          </p:cNvPr>
          <p:cNvSpPr>
            <a:spLocks noGrp="1"/>
          </p:cNvSpPr>
          <p:nvPr>
            <p:ph sz="quarter" idx="17"/>
          </p:nvPr>
        </p:nvSpPr>
        <p:spPr>
          <a:xfrm>
            <a:off x="269875" y="1627188"/>
            <a:ext cx="8239125" cy="4689475"/>
          </a:xfrm>
        </p:spPr>
        <p:txBody>
          <a:bodyPr rIns="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2">
            <a:extLst>
              <a:ext uri="{FF2B5EF4-FFF2-40B4-BE49-F238E27FC236}">
                <a16:creationId xmlns:a16="http://schemas.microsoft.com/office/drawing/2014/main" id="{0191184A-EA12-4A43-A548-EF516D82ECDE}"/>
              </a:ext>
            </a:extLst>
          </p:cNvPr>
          <p:cNvSpPr>
            <a:spLocks noGrp="1"/>
          </p:cNvSpPr>
          <p:nvPr>
            <p:ph type="body" sz="quarter" idx="15"/>
          </p:nvPr>
        </p:nvSpPr>
        <p:spPr>
          <a:xfrm>
            <a:off x="9071137" y="1894375"/>
            <a:ext cx="2844000" cy="4422288"/>
          </a:xfrm>
        </p:spPr>
        <p:txBody>
          <a:bodyPr/>
          <a:lstStyle>
            <a:lvl1pPr>
              <a:lnSpc>
                <a:spcPct val="93000"/>
              </a:lnSpc>
              <a:spcAft>
                <a:spcPts val="1000"/>
              </a:spcAft>
              <a:defRPr sz="1400"/>
            </a:lvl1pPr>
            <a:lvl2pPr>
              <a:lnSpc>
                <a:spcPct val="93000"/>
              </a:lnSpc>
              <a:spcAft>
                <a:spcPts val="1000"/>
              </a:spcAft>
              <a:defRPr sz="1400"/>
            </a:lvl2pPr>
            <a:lvl3pPr>
              <a:lnSpc>
                <a:spcPct val="93000"/>
              </a:lnSpc>
              <a:spcAft>
                <a:spcPts val="1000"/>
              </a:spcAft>
              <a:defRPr sz="1400"/>
            </a:lvl3pPr>
            <a:lvl4pPr>
              <a:lnSpc>
                <a:spcPct val="93000"/>
              </a:lnSpc>
              <a:spcAft>
                <a:spcPts val="1000"/>
              </a:spcAft>
              <a:defRPr sz="1400"/>
            </a:lvl4pPr>
            <a:lvl5pPr>
              <a:lnSpc>
                <a:spcPct val="93000"/>
              </a:lnSpc>
              <a:spcAft>
                <a:spcPts val="100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Notes">
            <a:extLst>
              <a:ext uri="{FF2B5EF4-FFF2-40B4-BE49-F238E27FC236}">
                <a16:creationId xmlns:a16="http://schemas.microsoft.com/office/drawing/2014/main" id="{38219A32-1088-4461-BE0E-54D878298A44}"/>
              </a:ext>
            </a:extLst>
          </p:cNvPr>
          <p:cNvSpPr>
            <a:spLocks noGrp="1"/>
          </p:cNvSpPr>
          <p:nvPr>
            <p:ph type="body" sz="quarter" idx="13" hasCustomPrompt="1"/>
          </p:nvPr>
        </p:nvSpPr>
        <p:spPr>
          <a:xfrm>
            <a:off x="270000" y="6501600"/>
            <a:ext cx="8239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11" name="Slide Number Placeholder">
            <a:extLst>
              <a:ext uri="{FF2B5EF4-FFF2-40B4-BE49-F238E27FC236}">
                <a16:creationId xmlns:a16="http://schemas.microsoft.com/office/drawing/2014/main" id="{D4F4243A-F405-6DAF-2B17-5AE68FF43970}"/>
              </a:ext>
            </a:extLst>
          </p:cNvPr>
          <p:cNvSpPr>
            <a:spLocks noGrp="1" noRot="1" noMove="1" noResize="1" noEditPoints="1" noAdjustHandles="1" noChangeArrowheads="1" noChangeShapeType="1"/>
          </p:cNvSpPr>
          <p:nvPr>
            <p:ph type="sldNum" sz="quarter" idx="4"/>
          </p:nvPr>
        </p:nvSpPr>
        <p:spPr>
          <a:xfrm>
            <a:off x="11642876" y="6499716"/>
            <a:ext cx="288000" cy="108000"/>
          </a:xfrm>
          <a:prstGeom prst="rect">
            <a:avLst/>
          </a:prstGeom>
        </p:spPr>
        <p:txBody>
          <a:bodyPr vert="horz" lIns="0" tIns="0" rIns="0" bIns="0" rtlCol="0" anchor="b" anchorCtr="0"/>
          <a:lstStyle>
            <a:lvl1pPr>
              <a:defRPr lang="en-GB" sz="650" spc="0" baseline="0" smtClean="0">
                <a:solidFill>
                  <a:schemeClr val="tx1"/>
                </a:solidFill>
              </a:defRPr>
            </a:lvl1pPr>
          </a:lstStyle>
          <a:p>
            <a:pPr algn="r" defTabSz="914400"/>
            <a:fld id="{B95011C1-D4CA-414C-97DD-45D89C990525}" type="slidenum">
              <a:rPr lang="en-GB" smtClean="0"/>
              <a:pPr algn="r" defTabSz="914400"/>
              <a:t>‹#›</a:t>
            </a:fld>
            <a:endParaRPr lang="en-GB" dirty="0"/>
          </a:p>
        </p:txBody>
      </p:sp>
      <p:sp>
        <p:nvSpPr>
          <p:cNvPr id="7" name="Tracker" hidden="1">
            <a:extLst>
              <a:ext uri="{FF2B5EF4-FFF2-40B4-BE49-F238E27FC236}">
                <a16:creationId xmlns:a16="http://schemas.microsoft.com/office/drawing/2014/main" id="{02969232-0E2A-55ED-958D-3C11146A02EB}"/>
              </a:ext>
            </a:extLst>
          </p:cNvPr>
          <p:cNvSpPr>
            <a:spLocks noGrp="1"/>
          </p:cNvSpPr>
          <p:nvPr>
            <p:ph type="body" sz="quarter" idx="14" hasCustomPrompt="1"/>
          </p:nvPr>
        </p:nvSpPr>
        <p:spPr>
          <a:xfrm>
            <a:off x="8873087" y="6501600"/>
            <a:ext cx="2435522" cy="106116"/>
          </a:xfrm>
        </p:spPr>
        <p:txBody>
          <a:bodyPr rIns="0" anchor="b" anchorCtr="0"/>
          <a:lstStyle>
            <a:lvl1pPr algn="r">
              <a:lnSpc>
                <a:spcPct val="90000"/>
              </a:lnSpc>
              <a:spcAft>
                <a:spcPts val="0"/>
              </a:spcAft>
              <a:defRPr sz="650">
                <a:solidFill>
                  <a:srgbClr val="1F2023"/>
                </a:solidFill>
              </a:defRPr>
            </a:lvl1pPr>
            <a:lvl2pPr>
              <a:defRPr sz="650"/>
            </a:lvl2pPr>
            <a:lvl3pPr>
              <a:defRPr sz="650"/>
            </a:lvl3pPr>
            <a:lvl4pPr>
              <a:defRPr sz="650"/>
            </a:lvl4pPr>
            <a:lvl5pPr>
              <a:defRPr sz="650"/>
            </a:lvl5pPr>
          </a:lstStyle>
          <a:p>
            <a:pPr lvl="0"/>
            <a:r>
              <a:rPr lang="en-GB" dirty="0"/>
              <a:t>Tracker</a:t>
            </a:r>
          </a:p>
        </p:txBody>
      </p:sp>
    </p:spTree>
    <p:extLst>
      <p:ext uri="{BB962C8B-B14F-4D97-AF65-F5344CB8AC3E}">
        <p14:creationId xmlns:p14="http://schemas.microsoft.com/office/powerpoint/2010/main" val="50909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60" userDrawn="1">
          <p15:clr>
            <a:srgbClr val="FBAE40"/>
          </p15:clr>
        </p15:guide>
        <p15:guide id="6" pos="554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ured background A">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3EB4CC3-992A-4DCA-F08B-DC95C3144638}"/>
              </a:ext>
            </a:extLst>
          </p:cNvPr>
          <p:cNvSpPr>
            <a:spLocks noGrp="1"/>
          </p:cNvSpPr>
          <p:nvPr>
            <p:ph type="title"/>
          </p:nvPr>
        </p:nvSpPr>
        <p:spPr>
          <a:xfrm>
            <a:off x="263525" y="272416"/>
            <a:ext cx="5478349" cy="689796"/>
          </a:xfrm>
        </p:spPr>
        <p:txBody>
          <a:bodyPr/>
          <a:lstStyle/>
          <a:p>
            <a:r>
              <a:rPr lang="en-US"/>
              <a:t>Click to edit Master title style</a:t>
            </a:r>
            <a:endParaRPr lang="en-GB" dirty="0"/>
          </a:p>
        </p:txBody>
      </p:sp>
      <p:sp>
        <p:nvSpPr>
          <p:cNvPr id="6" name="Colourblock">
            <a:extLst>
              <a:ext uri="{FF2B5EF4-FFF2-40B4-BE49-F238E27FC236}">
                <a16:creationId xmlns:a16="http://schemas.microsoft.com/office/drawing/2014/main" id="{9C9A4DEF-A75D-9878-1F55-73811C449527}"/>
              </a:ext>
            </a:extLst>
          </p:cNvPr>
          <p:cNvSpPr>
            <a:spLocks noGrp="1"/>
          </p:cNvSpPr>
          <p:nvPr>
            <p:ph type="body" sz="quarter" idx="18" hasCustomPrompt="1"/>
          </p:nvPr>
        </p:nvSpPr>
        <p:spPr>
          <a:xfrm>
            <a:off x="6096000" y="0"/>
            <a:ext cx="6096000" cy="6858000"/>
          </a:xfrm>
          <a:solidFill>
            <a:srgbClr val="E3E9E7"/>
          </a:solidFill>
        </p:spPr>
        <p:txBody>
          <a:bodyPr rIns="0"/>
          <a:lstStyle>
            <a:lvl1pPr>
              <a:defRPr sz="100"/>
            </a:lvl1pPr>
          </a:lstStyle>
          <a:p>
            <a:pPr lvl="0"/>
            <a:r>
              <a:rPr lang="en-GB" dirty="0"/>
              <a:t> </a:t>
            </a:r>
          </a:p>
        </p:txBody>
      </p:sp>
      <p:sp>
        <p:nvSpPr>
          <p:cNvPr id="3" name="Content 1">
            <a:extLst>
              <a:ext uri="{FF2B5EF4-FFF2-40B4-BE49-F238E27FC236}">
                <a16:creationId xmlns:a16="http://schemas.microsoft.com/office/drawing/2014/main" id="{0F518974-D11A-4CB5-BFEC-93CD9C16E7AD}"/>
              </a:ext>
            </a:extLst>
          </p:cNvPr>
          <p:cNvSpPr>
            <a:spLocks noGrp="1"/>
          </p:cNvSpPr>
          <p:nvPr>
            <p:ph sz="half" idx="1"/>
          </p:nvPr>
        </p:nvSpPr>
        <p:spPr>
          <a:xfrm>
            <a:off x="269875" y="1627188"/>
            <a:ext cx="5471999" cy="4690800"/>
          </a:xfrm>
          <a:prstGeom prst="rect">
            <a:avLst/>
          </a:prstGeo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2">
            <a:extLst>
              <a:ext uri="{FF2B5EF4-FFF2-40B4-BE49-F238E27FC236}">
                <a16:creationId xmlns:a16="http://schemas.microsoft.com/office/drawing/2014/main" id="{540F2E39-82DB-4D96-9CAF-CC81BDA59F34}"/>
              </a:ext>
            </a:extLst>
          </p:cNvPr>
          <p:cNvSpPr>
            <a:spLocks noGrp="1"/>
          </p:cNvSpPr>
          <p:nvPr>
            <p:ph sz="half" idx="2"/>
          </p:nvPr>
        </p:nvSpPr>
        <p:spPr>
          <a:xfrm>
            <a:off x="6455686" y="1627188"/>
            <a:ext cx="5472000" cy="4690800"/>
          </a:xfrm>
          <a:prstGeom prst="rect">
            <a:avLst/>
          </a:prstGeo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Notes">
            <a:extLst>
              <a:ext uri="{FF2B5EF4-FFF2-40B4-BE49-F238E27FC236}">
                <a16:creationId xmlns:a16="http://schemas.microsoft.com/office/drawing/2014/main" id="{5470541A-A0AD-D3D2-EE59-1B1FC8A617C3}"/>
              </a:ext>
            </a:extLst>
          </p:cNvPr>
          <p:cNvSpPr>
            <a:spLocks noGrp="1"/>
          </p:cNvSpPr>
          <p:nvPr>
            <p:ph type="body" sz="quarter" idx="17" hasCustomPrompt="1"/>
          </p:nvPr>
        </p:nvSpPr>
        <p:spPr>
          <a:xfrm>
            <a:off x="269998" y="6501600"/>
            <a:ext cx="5472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a:t>
            </a:r>
          </a:p>
        </p:txBody>
      </p:sp>
      <p:sp>
        <p:nvSpPr>
          <p:cNvPr id="9" name="Slide Number Placeholder">
            <a:extLst>
              <a:ext uri="{FF2B5EF4-FFF2-40B4-BE49-F238E27FC236}">
                <a16:creationId xmlns:a16="http://schemas.microsoft.com/office/drawing/2014/main" id="{A48CC04A-EA45-0AB2-E497-CC63AF8629D3}"/>
              </a:ext>
            </a:extLst>
          </p:cNvPr>
          <p:cNvSpPr>
            <a:spLocks noGrp="1" noRot="1" noMove="1" noResize="1" noEditPoints="1" noAdjustHandles="1" noChangeArrowheads="1" noChangeShapeType="1"/>
          </p:cNvSpPr>
          <p:nvPr>
            <p:ph type="sldNum" sz="quarter" idx="4"/>
          </p:nvPr>
        </p:nvSpPr>
        <p:spPr>
          <a:xfrm>
            <a:off x="11640050" y="6499716"/>
            <a:ext cx="288000" cy="108000"/>
          </a:xfrm>
          <a:prstGeom prst="rect">
            <a:avLst/>
          </a:prstGeom>
        </p:spPr>
        <p:txBody>
          <a:bodyPr vert="horz" lIns="0" tIns="0" rIns="0" bIns="0" rtlCol="0" anchor="b" anchorCtr="0"/>
          <a:lstStyle>
            <a:lvl1pPr>
              <a:defRPr lang="en-GB" sz="650" spc="0" baseline="0" smtClean="0">
                <a:solidFill>
                  <a:schemeClr val="tx1"/>
                </a:solidFill>
              </a:defRPr>
            </a:lvl1pPr>
          </a:lstStyle>
          <a:p>
            <a:pPr algn="r" defTabSz="914400"/>
            <a:fld id="{B95011C1-D4CA-414C-97DD-45D89C990525}" type="slidenum">
              <a:rPr lang="en-GB" smtClean="0"/>
              <a:pPr algn="r" defTabSz="914400"/>
              <a:t>‹#›</a:t>
            </a:fld>
            <a:endParaRPr lang="en-GB" dirty="0"/>
          </a:p>
        </p:txBody>
      </p:sp>
      <p:sp>
        <p:nvSpPr>
          <p:cNvPr id="16" name="Logo">
            <a:extLst>
              <a:ext uri="{FF2B5EF4-FFF2-40B4-BE49-F238E27FC236}">
                <a16:creationId xmlns:a16="http://schemas.microsoft.com/office/drawing/2014/main" id="{3E69CAA9-4F4C-A315-C7F3-3D36060368FA}"/>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20893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3840">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ed background B">
    <p:spTree>
      <p:nvGrpSpPr>
        <p:cNvPr id="1" name=""/>
        <p:cNvGrpSpPr/>
        <p:nvPr/>
      </p:nvGrpSpPr>
      <p:grpSpPr>
        <a:xfrm>
          <a:off x="0" y="0"/>
          <a:ext cx="0" cy="0"/>
          <a:chOff x="0" y="0"/>
          <a:chExt cx="0" cy="0"/>
        </a:xfrm>
      </p:grpSpPr>
      <p:sp>
        <p:nvSpPr>
          <p:cNvPr id="6" name="Colour block">
            <a:extLst>
              <a:ext uri="{FF2B5EF4-FFF2-40B4-BE49-F238E27FC236}">
                <a16:creationId xmlns:a16="http://schemas.microsoft.com/office/drawing/2014/main" id="{FA06B9E3-7FB0-5CF5-8A64-40E53BEA9B50}"/>
              </a:ext>
            </a:extLst>
          </p:cNvPr>
          <p:cNvSpPr>
            <a:spLocks noGrp="1"/>
          </p:cNvSpPr>
          <p:nvPr>
            <p:ph type="body" sz="quarter" idx="18" hasCustomPrompt="1"/>
          </p:nvPr>
        </p:nvSpPr>
        <p:spPr>
          <a:xfrm>
            <a:off x="0" y="0"/>
            <a:ext cx="6096000" cy="6858000"/>
          </a:xfrm>
          <a:solidFill>
            <a:srgbClr val="E3E9E7"/>
          </a:solidFill>
        </p:spPr>
        <p:txBody>
          <a:bodyPr rIns="0"/>
          <a:lstStyle>
            <a:lvl1pPr>
              <a:defRPr sz="100"/>
            </a:lvl1pPr>
          </a:lstStyle>
          <a:p>
            <a:pPr lvl="0"/>
            <a:r>
              <a:rPr lang="en-GB" dirty="0"/>
              <a:t> </a:t>
            </a:r>
          </a:p>
        </p:txBody>
      </p:sp>
      <p:sp>
        <p:nvSpPr>
          <p:cNvPr id="2" name="Title">
            <a:extLst>
              <a:ext uri="{FF2B5EF4-FFF2-40B4-BE49-F238E27FC236}">
                <a16:creationId xmlns:a16="http://schemas.microsoft.com/office/drawing/2014/main" id="{0FC3C887-4EBB-2E04-C72E-689D0012CF99}"/>
              </a:ext>
            </a:extLst>
          </p:cNvPr>
          <p:cNvSpPr>
            <a:spLocks noGrp="1"/>
          </p:cNvSpPr>
          <p:nvPr>
            <p:ph type="title"/>
          </p:nvPr>
        </p:nvSpPr>
        <p:spPr>
          <a:xfrm>
            <a:off x="263526" y="272416"/>
            <a:ext cx="5472000" cy="689796"/>
          </a:xfrm>
        </p:spPr>
        <p:txBody>
          <a:bodyPr/>
          <a:lstStyle/>
          <a:p>
            <a:r>
              <a:rPr lang="en-US"/>
              <a:t>Click to edit Master title style</a:t>
            </a:r>
            <a:endParaRPr lang="en-GB" dirty="0"/>
          </a:p>
        </p:txBody>
      </p:sp>
      <p:sp>
        <p:nvSpPr>
          <p:cNvPr id="3" name="Content 1">
            <a:extLst>
              <a:ext uri="{FF2B5EF4-FFF2-40B4-BE49-F238E27FC236}">
                <a16:creationId xmlns:a16="http://schemas.microsoft.com/office/drawing/2014/main" id="{0F518974-D11A-4CB5-BFEC-93CD9C16E7AD}"/>
              </a:ext>
            </a:extLst>
          </p:cNvPr>
          <p:cNvSpPr>
            <a:spLocks noGrp="1"/>
          </p:cNvSpPr>
          <p:nvPr>
            <p:ph sz="half" idx="1"/>
          </p:nvPr>
        </p:nvSpPr>
        <p:spPr>
          <a:xfrm>
            <a:off x="269876" y="1627187"/>
            <a:ext cx="5471999" cy="46894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2">
            <a:extLst>
              <a:ext uri="{FF2B5EF4-FFF2-40B4-BE49-F238E27FC236}">
                <a16:creationId xmlns:a16="http://schemas.microsoft.com/office/drawing/2014/main" id="{540F2E39-82DB-4D96-9CAF-CC81BDA59F34}"/>
              </a:ext>
            </a:extLst>
          </p:cNvPr>
          <p:cNvSpPr>
            <a:spLocks noGrp="1"/>
          </p:cNvSpPr>
          <p:nvPr>
            <p:ph sz="half" idx="2"/>
          </p:nvPr>
        </p:nvSpPr>
        <p:spPr>
          <a:xfrm>
            <a:off x="6455686" y="1627188"/>
            <a:ext cx="5472000" cy="46894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Notes">
            <a:extLst>
              <a:ext uri="{FF2B5EF4-FFF2-40B4-BE49-F238E27FC236}">
                <a16:creationId xmlns:a16="http://schemas.microsoft.com/office/drawing/2014/main" id="{4B0961AC-39A9-4564-B9ED-F2F7A5F84173}"/>
              </a:ext>
            </a:extLst>
          </p:cNvPr>
          <p:cNvSpPr>
            <a:spLocks noGrp="1"/>
          </p:cNvSpPr>
          <p:nvPr>
            <p:ph type="body" sz="quarter" idx="17" hasCustomPrompt="1"/>
          </p:nvPr>
        </p:nvSpPr>
        <p:spPr>
          <a:xfrm>
            <a:off x="269999" y="6501600"/>
            <a:ext cx="5472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209092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3840">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1BAAED4-CB2D-E0A4-AA48-FA18C255EC4B}"/>
              </a:ext>
            </a:extLst>
          </p:cNvPr>
          <p:cNvSpPr>
            <a:spLocks noGrp="1"/>
          </p:cNvSpPr>
          <p:nvPr>
            <p:ph type="title"/>
          </p:nvPr>
        </p:nvSpPr>
        <p:spPr>
          <a:xfrm>
            <a:off x="263525" y="272416"/>
            <a:ext cx="5472001" cy="689796"/>
          </a:xfrm>
        </p:spPr>
        <p:txBody>
          <a:bodyPr/>
          <a:lstStyle/>
          <a:p>
            <a:r>
              <a:rPr lang="en-US"/>
              <a:t>Click to edit Master title style</a:t>
            </a:r>
            <a:endParaRPr lang="en-GB" dirty="0"/>
          </a:p>
        </p:txBody>
      </p:sp>
      <p:sp>
        <p:nvSpPr>
          <p:cNvPr id="7" name="Content Placeholder">
            <a:extLst>
              <a:ext uri="{FF2B5EF4-FFF2-40B4-BE49-F238E27FC236}">
                <a16:creationId xmlns:a16="http://schemas.microsoft.com/office/drawing/2014/main" id="{5E8BAC1C-8776-E319-1E80-0B448CD93B8C}"/>
              </a:ext>
            </a:extLst>
          </p:cNvPr>
          <p:cNvSpPr>
            <a:spLocks noGrp="1"/>
          </p:cNvSpPr>
          <p:nvPr>
            <p:ph sz="quarter" idx="16"/>
          </p:nvPr>
        </p:nvSpPr>
        <p:spPr>
          <a:xfrm>
            <a:off x="269875" y="1627188"/>
            <a:ext cx="5472000" cy="4689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a:extLst>
              <a:ext uri="{FF2B5EF4-FFF2-40B4-BE49-F238E27FC236}">
                <a16:creationId xmlns:a16="http://schemas.microsoft.com/office/drawing/2014/main" id="{96EDC17A-116C-4E16-A3DE-2E5F4B894B8C}"/>
              </a:ext>
            </a:extLst>
          </p:cNvPr>
          <p:cNvSpPr>
            <a:spLocks noGrp="1"/>
          </p:cNvSpPr>
          <p:nvPr>
            <p:ph type="pic" sz="quarter" idx="15"/>
          </p:nvPr>
        </p:nvSpPr>
        <p:spPr>
          <a:xfrm>
            <a:off x="6096000" y="0"/>
            <a:ext cx="6096000" cy="6857999"/>
          </a:xfrm>
          <a:solidFill>
            <a:srgbClr val="F8F5E7"/>
          </a:solidFill>
        </p:spPr>
        <p:txBody>
          <a:bodyPr rIns="0" anchor="ctr" anchorCtr="0"/>
          <a:lstStyle>
            <a:lvl1pPr marL="0" indent="0" algn="ctr">
              <a:buNone/>
              <a:defRPr>
                <a:solidFill>
                  <a:srgbClr val="1F2023"/>
                </a:solidFill>
              </a:defRPr>
            </a:lvl1pPr>
          </a:lstStyle>
          <a:p>
            <a:r>
              <a:rPr lang="en-US"/>
              <a:t>Click icon to add picture</a:t>
            </a:r>
            <a:endParaRPr lang="en-GB" dirty="0"/>
          </a:p>
        </p:txBody>
      </p:sp>
      <p:sp>
        <p:nvSpPr>
          <p:cNvPr id="9" name="Notes">
            <a:extLst>
              <a:ext uri="{FF2B5EF4-FFF2-40B4-BE49-F238E27FC236}">
                <a16:creationId xmlns:a16="http://schemas.microsoft.com/office/drawing/2014/main" id="{873F78FC-BB64-4840-92D4-4A7001066474}"/>
              </a:ext>
            </a:extLst>
          </p:cNvPr>
          <p:cNvSpPr>
            <a:spLocks noGrp="1"/>
          </p:cNvSpPr>
          <p:nvPr>
            <p:ph type="body" sz="quarter" idx="13" hasCustomPrompt="1"/>
          </p:nvPr>
        </p:nvSpPr>
        <p:spPr>
          <a:xfrm>
            <a:off x="269999" y="6501600"/>
            <a:ext cx="5472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4" name="Slide Number Placeholder">
            <a:extLst>
              <a:ext uri="{FF2B5EF4-FFF2-40B4-BE49-F238E27FC236}">
                <a16:creationId xmlns:a16="http://schemas.microsoft.com/office/drawing/2014/main" id="{A0C80EE1-F12B-55C7-23AD-ADB2A067A399}"/>
              </a:ext>
            </a:extLst>
          </p:cNvPr>
          <p:cNvSpPr>
            <a:spLocks noGrp="1" noRot="1" noMove="1" noResize="1" noEditPoints="1" noAdjustHandles="1" noChangeArrowheads="1" noChangeShapeType="1"/>
          </p:cNvSpPr>
          <p:nvPr>
            <p:ph type="sldNum" sz="quarter" idx="4"/>
          </p:nvPr>
        </p:nvSpPr>
        <p:spPr>
          <a:xfrm>
            <a:off x="11640050" y="6499716"/>
            <a:ext cx="288000" cy="108000"/>
          </a:xfrm>
          <a:prstGeom prst="rect">
            <a:avLst/>
          </a:prstGeom>
        </p:spPr>
        <p:txBody>
          <a:bodyPr vert="horz" lIns="0" tIns="0" rIns="0" bIns="0" rtlCol="0" anchor="b" anchorCtr="0"/>
          <a:lstStyle>
            <a:lvl1pPr>
              <a:defRPr lang="en-GB" sz="650" spc="0" baseline="0" smtClean="0">
                <a:solidFill>
                  <a:schemeClr val="tx1"/>
                </a:solidFill>
              </a:defRPr>
            </a:lvl1pPr>
          </a:lstStyle>
          <a:p>
            <a:pPr algn="r" defTabSz="914400"/>
            <a:fld id="{B95011C1-D4CA-414C-97DD-45D89C990525}" type="slidenum">
              <a:rPr lang="en-GB" smtClean="0"/>
              <a:pPr algn="r" defTabSz="914400"/>
              <a:t>‹#›</a:t>
            </a:fld>
            <a:endParaRPr lang="en-GB" dirty="0"/>
          </a:p>
        </p:txBody>
      </p:sp>
      <p:sp>
        <p:nvSpPr>
          <p:cNvPr id="15" name="Logo">
            <a:extLst>
              <a:ext uri="{FF2B5EF4-FFF2-40B4-BE49-F238E27FC236}">
                <a16:creationId xmlns:a16="http://schemas.microsoft.com/office/drawing/2014/main" id="{160FD480-814D-7D52-A673-48EEED0B44DE}"/>
              </a:ext>
            </a:extLst>
          </p:cNvPr>
          <p:cNvSpPr>
            <a:spLocks noGrp="1" noRot="1" noChangeAspect="1" noMove="1" noResize="1" noEditPoints="1" noAdjustHandles="1" noChangeArrowheads="1" noChangeShapeType="1"/>
          </p:cNvSpPr>
          <p:nvPr>
            <p:ph type="body" sz="quarter" idx="18"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0766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3613" userDrawn="1">
          <p15:clr>
            <a:srgbClr val="FBAE40"/>
          </p15:clr>
        </p15:guide>
        <p15:guide id="6" pos="3840"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Sidebar R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AE4974-A0AD-C649-C664-626067E90639}"/>
              </a:ext>
            </a:extLst>
          </p:cNvPr>
          <p:cNvSpPr>
            <a:spLocks noGrp="1"/>
          </p:cNvSpPr>
          <p:nvPr>
            <p:ph type="title"/>
          </p:nvPr>
        </p:nvSpPr>
        <p:spPr>
          <a:xfrm>
            <a:off x="263525" y="272416"/>
            <a:ext cx="7345363" cy="689796"/>
          </a:xfrm>
        </p:spPr>
        <p:txBody>
          <a:bodyPr/>
          <a:lstStyle/>
          <a:p>
            <a:r>
              <a:rPr lang="en-US"/>
              <a:t>Click to edit Master title style</a:t>
            </a:r>
            <a:endParaRPr lang="en-GB" dirty="0"/>
          </a:p>
        </p:txBody>
      </p:sp>
      <p:sp>
        <p:nvSpPr>
          <p:cNvPr id="5" name="Colour block">
            <a:extLst>
              <a:ext uri="{FF2B5EF4-FFF2-40B4-BE49-F238E27FC236}">
                <a16:creationId xmlns:a16="http://schemas.microsoft.com/office/drawing/2014/main" id="{F95F3598-B466-5D55-F028-99080AC74E73}"/>
              </a:ext>
            </a:extLst>
          </p:cNvPr>
          <p:cNvSpPr>
            <a:spLocks noGrp="1"/>
          </p:cNvSpPr>
          <p:nvPr>
            <p:ph type="body" sz="quarter" idx="18" hasCustomPrompt="1"/>
          </p:nvPr>
        </p:nvSpPr>
        <p:spPr>
          <a:xfrm>
            <a:off x="8148638" y="0"/>
            <a:ext cx="4043362" cy="6858000"/>
          </a:xfrm>
          <a:solidFill>
            <a:srgbClr val="451F23"/>
          </a:solidFill>
        </p:spPr>
        <p:txBody>
          <a:bodyPr rIns="0"/>
          <a:lstStyle>
            <a:lvl1pPr>
              <a:defRPr sz="100"/>
            </a:lvl1pPr>
          </a:lstStyle>
          <a:p>
            <a:pPr lvl="0"/>
            <a:r>
              <a:rPr lang="en-GB" dirty="0"/>
              <a:t> </a:t>
            </a:r>
          </a:p>
        </p:txBody>
      </p:sp>
      <p:sp>
        <p:nvSpPr>
          <p:cNvPr id="3" name="Content 1">
            <a:extLst>
              <a:ext uri="{FF2B5EF4-FFF2-40B4-BE49-F238E27FC236}">
                <a16:creationId xmlns:a16="http://schemas.microsoft.com/office/drawing/2014/main" id="{2DDA1D60-5A69-41EF-9CF7-893D572065C8}"/>
              </a:ext>
            </a:extLst>
          </p:cNvPr>
          <p:cNvSpPr>
            <a:spLocks noGrp="1"/>
          </p:cNvSpPr>
          <p:nvPr>
            <p:ph idx="1"/>
          </p:nvPr>
        </p:nvSpPr>
        <p:spPr>
          <a:xfrm>
            <a:off x="263527" y="1627188"/>
            <a:ext cx="3456000" cy="4689475"/>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2">
            <a:extLst>
              <a:ext uri="{FF2B5EF4-FFF2-40B4-BE49-F238E27FC236}">
                <a16:creationId xmlns:a16="http://schemas.microsoft.com/office/drawing/2014/main" id="{699E0E26-D5ED-BC1B-2A66-4DD4E394501A}"/>
              </a:ext>
            </a:extLst>
          </p:cNvPr>
          <p:cNvSpPr>
            <a:spLocks noGrp="1"/>
          </p:cNvSpPr>
          <p:nvPr>
            <p:ph idx="17"/>
          </p:nvPr>
        </p:nvSpPr>
        <p:spPr>
          <a:xfrm>
            <a:off x="4157875" y="1627188"/>
            <a:ext cx="3456000" cy="4689475"/>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3">
            <a:extLst>
              <a:ext uri="{FF2B5EF4-FFF2-40B4-BE49-F238E27FC236}">
                <a16:creationId xmlns:a16="http://schemas.microsoft.com/office/drawing/2014/main" id="{D92C2456-6D86-A3E5-0926-947A68054E7B}"/>
              </a:ext>
            </a:extLst>
          </p:cNvPr>
          <p:cNvSpPr>
            <a:spLocks noGrp="1"/>
          </p:cNvSpPr>
          <p:nvPr>
            <p:ph idx="26"/>
          </p:nvPr>
        </p:nvSpPr>
        <p:spPr>
          <a:xfrm>
            <a:off x="8694319" y="1627188"/>
            <a:ext cx="2952000" cy="1440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4">
            <a:extLst>
              <a:ext uri="{FF2B5EF4-FFF2-40B4-BE49-F238E27FC236}">
                <a16:creationId xmlns:a16="http://schemas.microsoft.com/office/drawing/2014/main" id="{FFAFC75F-E030-883E-23A7-63F9C0CD0B67}"/>
              </a:ext>
            </a:extLst>
          </p:cNvPr>
          <p:cNvSpPr>
            <a:spLocks noGrp="1"/>
          </p:cNvSpPr>
          <p:nvPr>
            <p:ph idx="20"/>
          </p:nvPr>
        </p:nvSpPr>
        <p:spPr>
          <a:xfrm>
            <a:off x="8694319" y="3251926"/>
            <a:ext cx="2952000" cy="1440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5">
            <a:extLst>
              <a:ext uri="{FF2B5EF4-FFF2-40B4-BE49-F238E27FC236}">
                <a16:creationId xmlns:a16="http://schemas.microsoft.com/office/drawing/2014/main" id="{CFE2D76C-9AF3-1D5C-E0E1-2F721FBCF4A7}"/>
              </a:ext>
            </a:extLst>
          </p:cNvPr>
          <p:cNvSpPr>
            <a:spLocks noGrp="1"/>
          </p:cNvSpPr>
          <p:nvPr>
            <p:ph idx="21"/>
          </p:nvPr>
        </p:nvSpPr>
        <p:spPr>
          <a:xfrm>
            <a:off x="8694319" y="4876663"/>
            <a:ext cx="2952000" cy="1440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Notes">
            <a:extLst>
              <a:ext uri="{FF2B5EF4-FFF2-40B4-BE49-F238E27FC236}">
                <a16:creationId xmlns:a16="http://schemas.microsoft.com/office/drawing/2014/main" id="{41141538-7C53-78AA-F975-852B950C9EA3}"/>
              </a:ext>
            </a:extLst>
          </p:cNvPr>
          <p:cNvSpPr>
            <a:spLocks noGrp="1"/>
          </p:cNvSpPr>
          <p:nvPr>
            <p:ph type="body" sz="quarter" idx="23" hasCustomPrompt="1"/>
          </p:nvPr>
        </p:nvSpPr>
        <p:spPr>
          <a:xfrm>
            <a:off x="269875" y="6499716"/>
            <a:ext cx="7344000" cy="108000"/>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7" name="Slide Number Placeholder">
            <a:extLst>
              <a:ext uri="{FF2B5EF4-FFF2-40B4-BE49-F238E27FC236}">
                <a16:creationId xmlns:a16="http://schemas.microsoft.com/office/drawing/2014/main" id="{A184C8F4-6788-F2F5-AAE6-65BFBF877E5A}"/>
              </a:ext>
            </a:extLst>
          </p:cNvPr>
          <p:cNvSpPr>
            <a:spLocks noGrp="1" noRot="1" noMove="1" noResize="1" noEditPoints="1" noAdjustHandles="1" noChangeArrowheads="1" noChangeShapeType="1"/>
          </p:cNvSpPr>
          <p:nvPr>
            <p:ph type="sldNum" sz="quarter" idx="4"/>
          </p:nvPr>
        </p:nvSpPr>
        <p:spPr>
          <a:xfrm>
            <a:off x="11639054" y="6499716"/>
            <a:ext cx="288000" cy="108000"/>
          </a:xfrm>
          <a:prstGeom prst="rect">
            <a:avLst/>
          </a:prstGeom>
        </p:spPr>
        <p:txBody>
          <a:bodyPr vert="horz" lIns="0" tIns="0" rIns="0" bIns="0" rtlCol="0" anchor="b" anchorCtr="0"/>
          <a:lstStyle>
            <a:lvl1pPr>
              <a:defRPr lang="en-GB" sz="650" spc="0" baseline="0" smtClean="0">
                <a:solidFill>
                  <a:schemeClr val="bg1"/>
                </a:solidFill>
              </a:defRPr>
            </a:lvl1pPr>
          </a:lstStyle>
          <a:p>
            <a:pPr algn="r" defTabSz="914400"/>
            <a:fld id="{B95011C1-D4CA-414C-97DD-45D89C990525}" type="slidenum">
              <a:rPr lang="en-GB" smtClean="0"/>
              <a:pPr algn="r" defTabSz="914400"/>
              <a:t>‹#›</a:t>
            </a:fld>
            <a:endParaRPr lang="en-GB" dirty="0"/>
          </a:p>
        </p:txBody>
      </p:sp>
      <p:sp>
        <p:nvSpPr>
          <p:cNvPr id="17" name="Logo">
            <a:extLst>
              <a:ext uri="{FF2B5EF4-FFF2-40B4-BE49-F238E27FC236}">
                <a16:creationId xmlns:a16="http://schemas.microsoft.com/office/drawing/2014/main" id="{BF4CB7BC-BE65-FBF0-7821-33DF9743B847}"/>
              </a:ext>
            </a:extLst>
          </p:cNvPr>
          <p:cNvSpPr>
            <a:spLocks noGrp="1" noRot="1" noChangeAspect="1" noMove="1" noResize="1" noEditPoints="1" noAdjustHandles="1" noChangeArrowheads="1" noChangeShapeType="1"/>
          </p:cNvSpPr>
          <p:nvPr>
            <p:ph type="body" sz="quarter" idx="16" hasCustomPrompt="1"/>
          </p:nvPr>
        </p:nvSpPr>
        <p:spPr>
          <a:xfrm>
            <a:off x="11772254"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0504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793">
          <p15:clr>
            <a:srgbClr val="A4A3A4"/>
          </p15:clr>
        </p15:guide>
        <p15:guide id="6" pos="5133">
          <p15:clr>
            <a:srgbClr val="A4A3A4"/>
          </p15:clr>
        </p15:guide>
        <p15:guide id="7" pos="7333">
          <p15:clr>
            <a:srgbClr val="A4A3A4"/>
          </p15:clr>
        </p15:guide>
        <p15:guide id="8" pos="5473">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and Sidebar Left">
    <p:spTree>
      <p:nvGrpSpPr>
        <p:cNvPr id="1" name=""/>
        <p:cNvGrpSpPr/>
        <p:nvPr/>
      </p:nvGrpSpPr>
      <p:grpSpPr>
        <a:xfrm>
          <a:off x="0" y="0"/>
          <a:ext cx="0" cy="0"/>
          <a:chOff x="0" y="0"/>
          <a:chExt cx="0" cy="0"/>
        </a:xfrm>
      </p:grpSpPr>
      <p:sp>
        <p:nvSpPr>
          <p:cNvPr id="7" name="Colour block">
            <a:extLst>
              <a:ext uri="{FF2B5EF4-FFF2-40B4-BE49-F238E27FC236}">
                <a16:creationId xmlns:a16="http://schemas.microsoft.com/office/drawing/2014/main" id="{57058AE1-D690-E0B9-EC09-16CC597C551E}"/>
              </a:ext>
            </a:extLst>
          </p:cNvPr>
          <p:cNvSpPr>
            <a:spLocks noGrp="1"/>
          </p:cNvSpPr>
          <p:nvPr>
            <p:ph type="body" sz="quarter" idx="18" hasCustomPrompt="1"/>
          </p:nvPr>
        </p:nvSpPr>
        <p:spPr>
          <a:xfrm>
            <a:off x="0" y="0"/>
            <a:ext cx="4043363" cy="6858000"/>
          </a:xfrm>
          <a:solidFill>
            <a:srgbClr val="451F23"/>
          </a:solidFill>
        </p:spPr>
        <p:txBody>
          <a:bodyPr rIns="0"/>
          <a:lstStyle>
            <a:lvl1pPr>
              <a:defRPr sz="100"/>
            </a:lvl1pPr>
          </a:lstStyle>
          <a:p>
            <a:pPr lvl="0"/>
            <a:r>
              <a:rPr lang="en-GB" dirty="0"/>
              <a:t> </a:t>
            </a:r>
          </a:p>
        </p:txBody>
      </p:sp>
      <p:sp>
        <p:nvSpPr>
          <p:cNvPr id="6" name="Title">
            <a:extLst>
              <a:ext uri="{FF2B5EF4-FFF2-40B4-BE49-F238E27FC236}">
                <a16:creationId xmlns:a16="http://schemas.microsoft.com/office/drawing/2014/main" id="{A85962EB-148D-AB90-B232-2700A5C85510}"/>
              </a:ext>
            </a:extLst>
          </p:cNvPr>
          <p:cNvSpPr>
            <a:spLocks noGrp="1"/>
          </p:cNvSpPr>
          <p:nvPr>
            <p:ph type="title"/>
          </p:nvPr>
        </p:nvSpPr>
        <p:spPr>
          <a:xfrm>
            <a:off x="4588575" y="556007"/>
            <a:ext cx="6337299" cy="692336"/>
          </a:xfrm>
        </p:spPr>
        <p:txBody>
          <a:bodyPr anchor="b"/>
          <a:lstStyle/>
          <a:p>
            <a:r>
              <a:rPr lang="en-US"/>
              <a:t>Click to edit Master title style</a:t>
            </a:r>
            <a:endParaRPr lang="en-GB" dirty="0"/>
          </a:p>
        </p:txBody>
      </p:sp>
      <p:sp>
        <p:nvSpPr>
          <p:cNvPr id="3" name="Content 1">
            <a:extLst>
              <a:ext uri="{FF2B5EF4-FFF2-40B4-BE49-F238E27FC236}">
                <a16:creationId xmlns:a16="http://schemas.microsoft.com/office/drawing/2014/main" id="{2DDA1D60-5A69-41EF-9CF7-893D572065C8}"/>
              </a:ext>
            </a:extLst>
          </p:cNvPr>
          <p:cNvSpPr>
            <a:spLocks noGrp="1"/>
          </p:cNvSpPr>
          <p:nvPr>
            <p:ph idx="1"/>
          </p:nvPr>
        </p:nvSpPr>
        <p:spPr>
          <a:xfrm>
            <a:off x="4585337" y="1627188"/>
            <a:ext cx="3024000" cy="4689475"/>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2">
            <a:extLst>
              <a:ext uri="{FF2B5EF4-FFF2-40B4-BE49-F238E27FC236}">
                <a16:creationId xmlns:a16="http://schemas.microsoft.com/office/drawing/2014/main" id="{699E0E26-D5ED-BC1B-2A66-4DD4E394501A}"/>
              </a:ext>
            </a:extLst>
          </p:cNvPr>
          <p:cNvSpPr>
            <a:spLocks noGrp="1"/>
          </p:cNvSpPr>
          <p:nvPr>
            <p:ph idx="17"/>
          </p:nvPr>
        </p:nvSpPr>
        <p:spPr>
          <a:xfrm>
            <a:off x="7901874" y="1627188"/>
            <a:ext cx="3024000" cy="4689475"/>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3">
            <a:extLst>
              <a:ext uri="{FF2B5EF4-FFF2-40B4-BE49-F238E27FC236}">
                <a16:creationId xmlns:a16="http://schemas.microsoft.com/office/drawing/2014/main" id="{17702F75-D9DE-2A73-3EFA-D5EA847ADEAB}"/>
              </a:ext>
            </a:extLst>
          </p:cNvPr>
          <p:cNvSpPr>
            <a:spLocks noGrp="1"/>
          </p:cNvSpPr>
          <p:nvPr>
            <p:ph idx="19"/>
          </p:nvPr>
        </p:nvSpPr>
        <p:spPr>
          <a:xfrm>
            <a:off x="536641" y="543651"/>
            <a:ext cx="2970081" cy="1764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4">
            <a:extLst>
              <a:ext uri="{FF2B5EF4-FFF2-40B4-BE49-F238E27FC236}">
                <a16:creationId xmlns:a16="http://schemas.microsoft.com/office/drawing/2014/main" id="{7A165B55-5AFB-19C2-2E00-ADF077912411}"/>
              </a:ext>
            </a:extLst>
          </p:cNvPr>
          <p:cNvSpPr>
            <a:spLocks noGrp="1"/>
          </p:cNvSpPr>
          <p:nvPr>
            <p:ph idx="20"/>
          </p:nvPr>
        </p:nvSpPr>
        <p:spPr>
          <a:xfrm>
            <a:off x="536641" y="2548157"/>
            <a:ext cx="2970081" cy="1764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5">
            <a:extLst>
              <a:ext uri="{FF2B5EF4-FFF2-40B4-BE49-F238E27FC236}">
                <a16:creationId xmlns:a16="http://schemas.microsoft.com/office/drawing/2014/main" id="{2AF2281D-76CE-21D6-2937-2A19DE65A2CA}"/>
              </a:ext>
            </a:extLst>
          </p:cNvPr>
          <p:cNvSpPr>
            <a:spLocks noGrp="1"/>
          </p:cNvSpPr>
          <p:nvPr>
            <p:ph idx="21"/>
          </p:nvPr>
        </p:nvSpPr>
        <p:spPr>
          <a:xfrm>
            <a:off x="536641" y="4552663"/>
            <a:ext cx="2970081" cy="1764000"/>
          </a:xfrm>
          <a:prstGeom prst="rect">
            <a:avLst/>
          </a:prstGeo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Notes">
            <a:extLst>
              <a:ext uri="{FF2B5EF4-FFF2-40B4-BE49-F238E27FC236}">
                <a16:creationId xmlns:a16="http://schemas.microsoft.com/office/drawing/2014/main" id="{9F0658F1-06C9-CB7E-4BFB-4E7C9020955C}"/>
              </a:ext>
            </a:extLst>
          </p:cNvPr>
          <p:cNvSpPr>
            <a:spLocks noGrp="1"/>
          </p:cNvSpPr>
          <p:nvPr>
            <p:ph type="body" sz="quarter" idx="22" hasCustomPrompt="1"/>
          </p:nvPr>
        </p:nvSpPr>
        <p:spPr>
          <a:xfrm>
            <a:off x="4583113" y="6499654"/>
            <a:ext cx="6337300" cy="108062"/>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4235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2547">
          <p15:clr>
            <a:srgbClr val="A4A3A4"/>
          </p15:clr>
        </p15:guide>
        <p15:guide id="7" pos="2887">
          <p15:clr>
            <a:srgbClr val="A4A3A4"/>
          </p15:clr>
        </p15:guide>
        <p15:guide id="8" pos="687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at and How">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5C6922D-C241-7794-CCFF-C0757343FBEC}"/>
              </a:ext>
            </a:extLst>
          </p:cNvPr>
          <p:cNvSpPr>
            <a:spLocks noGrp="1"/>
          </p:cNvSpPr>
          <p:nvPr>
            <p:ph type="title"/>
          </p:nvPr>
        </p:nvSpPr>
        <p:spPr/>
        <p:txBody>
          <a:bodyPr/>
          <a:lstStyle/>
          <a:p>
            <a:r>
              <a:rPr lang="en-US"/>
              <a:t>Click to edit Master title style</a:t>
            </a:r>
            <a:endParaRPr lang="en-GB" dirty="0"/>
          </a:p>
        </p:txBody>
      </p:sp>
      <p:sp>
        <p:nvSpPr>
          <p:cNvPr id="37" name="Colour block">
            <a:extLst>
              <a:ext uri="{FF2B5EF4-FFF2-40B4-BE49-F238E27FC236}">
                <a16:creationId xmlns:a16="http://schemas.microsoft.com/office/drawing/2014/main" id="{649FD880-33A5-450C-85F9-EE4073361C47}"/>
              </a:ext>
            </a:extLst>
          </p:cNvPr>
          <p:cNvSpPr>
            <a:spLocks/>
          </p:cNvSpPr>
          <p:nvPr/>
        </p:nvSpPr>
        <p:spPr>
          <a:xfrm>
            <a:off x="269875" y="2250460"/>
            <a:ext cx="8676000" cy="4068000"/>
          </a:xfrm>
          <a:prstGeom prst="rect">
            <a:avLst/>
          </a:prstGeom>
          <a:solidFill>
            <a:srgbClr val="F2F2F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lnSpc>
                <a:spcPct val="93000"/>
              </a:lnSpc>
            </a:pPr>
            <a:endParaRPr lang="en-GB" sz="1100" noProof="0" dirty="0">
              <a:solidFill>
                <a:srgbClr val="2F363B"/>
              </a:solidFill>
            </a:endParaRPr>
          </a:p>
        </p:txBody>
      </p:sp>
      <p:sp>
        <p:nvSpPr>
          <p:cNvPr id="40" name="&quot;What&quot; content">
            <a:extLst>
              <a:ext uri="{FF2B5EF4-FFF2-40B4-BE49-F238E27FC236}">
                <a16:creationId xmlns:a16="http://schemas.microsoft.com/office/drawing/2014/main" id="{31A2C943-05A0-D300-CE8A-D1DE9E3F26DD}"/>
              </a:ext>
            </a:extLst>
          </p:cNvPr>
          <p:cNvSpPr>
            <a:spLocks noGrp="1"/>
          </p:cNvSpPr>
          <p:nvPr>
            <p:ph type="body" sz="quarter" idx="31"/>
          </p:nvPr>
        </p:nvSpPr>
        <p:spPr>
          <a:xfrm>
            <a:off x="269875" y="1407051"/>
            <a:ext cx="11649075" cy="664976"/>
          </a:xfrm>
          <a:solidFill>
            <a:srgbClr val="F2F2F1"/>
          </a:solidFill>
        </p:spPr>
        <p:txBody>
          <a:bodyPr lIns="1080000" tIns="72000" rIns="360000" bIns="72000" anchor="ctr" anchorCtr="0"/>
          <a:lstStyle>
            <a:lvl1pPr>
              <a:defRPr sz="1000"/>
            </a:lvl1pPr>
            <a:lvl2pPr>
              <a:defRPr sz="1000"/>
            </a:lvl2pPr>
            <a:lvl3pPr marL="144004" indent="0">
              <a:buNone/>
              <a:defRPr sz="1000"/>
            </a:lvl3pPr>
            <a:lvl4pPr>
              <a:defRPr sz="1000"/>
            </a:lvl4pPr>
            <a:lvl5pPr>
              <a:defRPr sz="1000"/>
            </a:lvl5pPr>
          </a:lstStyle>
          <a:p>
            <a:pPr lvl="0"/>
            <a:r>
              <a:rPr lang="en-US"/>
              <a:t>Click to edit Master text styles</a:t>
            </a:r>
          </a:p>
          <a:p>
            <a:pPr lvl="1"/>
            <a:r>
              <a:rPr lang="en-US"/>
              <a:t>Second level</a:t>
            </a:r>
          </a:p>
        </p:txBody>
      </p:sp>
      <p:sp>
        <p:nvSpPr>
          <p:cNvPr id="23" name="What">
            <a:extLst>
              <a:ext uri="{FF2B5EF4-FFF2-40B4-BE49-F238E27FC236}">
                <a16:creationId xmlns:a16="http://schemas.microsoft.com/office/drawing/2014/main" id="{FBB53F38-9FB3-3D67-A503-23EE3F44132F}"/>
              </a:ext>
            </a:extLst>
          </p:cNvPr>
          <p:cNvSpPr>
            <a:spLocks noGrp="1"/>
          </p:cNvSpPr>
          <p:nvPr>
            <p:ph type="body" sz="quarter" idx="34" hasCustomPrompt="1"/>
          </p:nvPr>
        </p:nvSpPr>
        <p:spPr>
          <a:xfrm>
            <a:off x="269875" y="1407051"/>
            <a:ext cx="612000" cy="216000"/>
          </a:xfrm>
          <a:blipFill>
            <a:blip r:embed="rId2">
              <a:extLst>
                <a:ext uri="{96DAC541-7B7A-43D3-8B79-37D633B846F1}">
                  <asvg:svgBlip xmlns:asvg="http://schemas.microsoft.com/office/drawing/2016/SVG/main" r:embed="rId3"/>
                </a:ext>
              </a:extLst>
            </a:blip>
            <a:srcRect/>
            <a:stretch>
              <a:fillRect l="-2139" r="-2139"/>
            </a:stretch>
          </a:blipFill>
        </p:spPr>
        <p:txBody>
          <a:bodyPr lIns="0" anchor="ctr" anchorCtr="0"/>
          <a:lstStyle>
            <a:lvl1pPr algn="ctr">
              <a:defRPr sz="1100" cap="all" baseline="0"/>
            </a:lvl1pPr>
            <a:lvl2pPr>
              <a:defRPr sz="1000"/>
            </a:lvl2pPr>
            <a:lvl3pPr marL="144004" indent="0">
              <a:buNone/>
              <a:defRPr sz="1000"/>
            </a:lvl3pPr>
            <a:lvl4pPr>
              <a:defRPr sz="1000"/>
            </a:lvl4pPr>
            <a:lvl5pPr>
              <a:defRPr sz="1000"/>
            </a:lvl5pPr>
          </a:lstStyle>
          <a:p>
            <a:pPr lvl="0"/>
            <a:r>
              <a:rPr lang="en-GB" dirty="0"/>
              <a:t> </a:t>
            </a:r>
          </a:p>
        </p:txBody>
      </p:sp>
      <p:sp>
        <p:nvSpPr>
          <p:cNvPr id="42" name="How">
            <a:extLst>
              <a:ext uri="{FF2B5EF4-FFF2-40B4-BE49-F238E27FC236}">
                <a16:creationId xmlns:a16="http://schemas.microsoft.com/office/drawing/2014/main" id="{6273D327-C9CB-7A09-8256-300FFDC82544}"/>
              </a:ext>
            </a:extLst>
          </p:cNvPr>
          <p:cNvSpPr>
            <a:spLocks noGrp="1"/>
          </p:cNvSpPr>
          <p:nvPr>
            <p:ph type="body" sz="quarter" idx="33" hasCustomPrompt="1"/>
          </p:nvPr>
        </p:nvSpPr>
        <p:spPr>
          <a:xfrm>
            <a:off x="269875" y="2250460"/>
            <a:ext cx="612000" cy="216000"/>
          </a:xfrm>
          <a:blipFill>
            <a:blip r:embed="rId4">
              <a:extLst>
                <a:ext uri="{96DAC541-7B7A-43D3-8B79-37D633B846F1}">
                  <asvg:svgBlip xmlns:asvg="http://schemas.microsoft.com/office/drawing/2016/SVG/main" r:embed="rId5"/>
                </a:ext>
              </a:extLst>
            </a:blip>
            <a:srcRect/>
            <a:stretch>
              <a:fillRect l="-1337" r="-1337"/>
            </a:stretch>
          </a:blipFill>
        </p:spPr>
        <p:txBody>
          <a:bodyPr lIns="0" anchor="ctr" anchorCtr="0"/>
          <a:lstStyle>
            <a:lvl1pPr algn="ctr">
              <a:defRPr sz="1100" cap="all" baseline="0"/>
            </a:lvl1pPr>
            <a:lvl2pPr>
              <a:defRPr sz="1000"/>
            </a:lvl2pPr>
            <a:lvl3pPr marL="144004" indent="0">
              <a:buNone/>
              <a:defRPr sz="1000"/>
            </a:lvl3pPr>
            <a:lvl4pPr>
              <a:defRPr sz="1000"/>
            </a:lvl4pPr>
            <a:lvl5pPr>
              <a:defRPr sz="1000"/>
            </a:lvl5pPr>
          </a:lstStyle>
          <a:p>
            <a:pPr lvl="0"/>
            <a:r>
              <a:rPr lang="en-GB" dirty="0"/>
              <a:t> </a:t>
            </a:r>
          </a:p>
        </p:txBody>
      </p:sp>
      <p:sp>
        <p:nvSpPr>
          <p:cNvPr id="32" name="Heading 1">
            <a:extLst>
              <a:ext uri="{FF2B5EF4-FFF2-40B4-BE49-F238E27FC236}">
                <a16:creationId xmlns:a16="http://schemas.microsoft.com/office/drawing/2014/main" id="{1831D754-7C13-762F-F862-7D25B9C8C3EB}"/>
              </a:ext>
            </a:extLst>
          </p:cNvPr>
          <p:cNvSpPr>
            <a:spLocks noGrp="1"/>
          </p:cNvSpPr>
          <p:nvPr>
            <p:ph type="body" sz="quarter" idx="35"/>
          </p:nvPr>
        </p:nvSpPr>
        <p:spPr>
          <a:xfrm>
            <a:off x="545875" y="2637922"/>
            <a:ext cx="2520000" cy="216000"/>
          </a:xfrm>
          <a:gradFill flip="none" rotWithShape="1">
            <a:gsLst>
              <a:gs pos="2000">
                <a:srgbClr val="1F2023"/>
              </a:gs>
              <a:gs pos="2000">
                <a:schemeClr val="bg1">
                  <a:alpha val="0"/>
                </a:schemeClr>
              </a:gs>
            </a:gsLst>
            <a:lin ang="16200000" scaled="1"/>
            <a:tileRect/>
          </a:gradFill>
        </p:spPr>
        <p:txBody>
          <a:bodyPr bIns="36000" anchor="b"/>
          <a:lstStyle>
            <a:lvl1pPr>
              <a:spcAft>
                <a:spcPts val="0"/>
              </a:spcAft>
              <a:defRPr sz="1000" b="1"/>
            </a:lvl1pPr>
            <a:lvl2pPr marL="0" indent="0">
              <a:spcAft>
                <a:spcPts val="0"/>
              </a:spcAft>
              <a:buNone/>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3" name="Text 1">
            <a:extLst>
              <a:ext uri="{FF2B5EF4-FFF2-40B4-BE49-F238E27FC236}">
                <a16:creationId xmlns:a16="http://schemas.microsoft.com/office/drawing/2014/main" id="{3B622DA7-C370-CF0B-FCE6-188D12542934}"/>
              </a:ext>
            </a:extLst>
          </p:cNvPr>
          <p:cNvSpPr>
            <a:spLocks noGrp="1"/>
          </p:cNvSpPr>
          <p:nvPr>
            <p:ph type="body" sz="quarter" idx="32"/>
          </p:nvPr>
        </p:nvSpPr>
        <p:spPr>
          <a:xfrm>
            <a:off x="545875" y="2949537"/>
            <a:ext cx="2520000" cy="3204001"/>
          </a:xfrm>
        </p:spPr>
        <p:txBody>
          <a:bodyPr lIns="0" tIns="0" rIns="0" bIns="0"/>
          <a:lstStyle>
            <a:lvl1pPr>
              <a:defRPr sz="1000"/>
            </a:lvl1pPr>
            <a:lvl2pPr>
              <a:defRPr sz="1000"/>
            </a:lvl2pPr>
            <a:lvl3pPr>
              <a:defRPr sz="1000"/>
            </a:lvl3pPr>
            <a:lvl4pPr>
              <a:defRPr sz="1000"/>
            </a:lvl4pPr>
            <a:lvl5pPr>
              <a:defRPr sz="1000"/>
            </a:lvl5pPr>
            <a:lvl6pPr>
              <a:defRPr sz="1000"/>
            </a:lvl6pPr>
            <a:lvl7pPr>
              <a:defRPr sz="1000"/>
            </a:lvl7pPr>
            <a:lvl8pPr>
              <a:buAutoNum type="alphaUcPeriod"/>
              <a:defRPr sz="10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Heading 2">
            <a:extLst>
              <a:ext uri="{FF2B5EF4-FFF2-40B4-BE49-F238E27FC236}">
                <a16:creationId xmlns:a16="http://schemas.microsoft.com/office/drawing/2014/main" id="{A1C7F724-4D48-CF95-7AD5-210311B85BD3}"/>
              </a:ext>
            </a:extLst>
          </p:cNvPr>
          <p:cNvSpPr>
            <a:spLocks noGrp="1"/>
          </p:cNvSpPr>
          <p:nvPr>
            <p:ph type="body" sz="quarter" idx="36"/>
          </p:nvPr>
        </p:nvSpPr>
        <p:spPr>
          <a:xfrm>
            <a:off x="3347875" y="2637922"/>
            <a:ext cx="2520000" cy="216000"/>
          </a:xfrm>
          <a:gradFill flip="none" rotWithShape="1">
            <a:gsLst>
              <a:gs pos="2000">
                <a:srgbClr val="1F2023"/>
              </a:gs>
              <a:gs pos="2000">
                <a:schemeClr val="bg1">
                  <a:alpha val="0"/>
                </a:schemeClr>
              </a:gs>
            </a:gsLst>
            <a:lin ang="16200000" scaled="1"/>
            <a:tileRect/>
          </a:gradFill>
        </p:spPr>
        <p:txBody>
          <a:bodyPr bIns="36000" anchor="b"/>
          <a:lstStyle>
            <a:lvl1pPr>
              <a:spcAft>
                <a:spcPts val="0"/>
              </a:spcAft>
              <a:defRPr sz="1000" b="1"/>
            </a:lvl1pPr>
            <a:lvl2pPr marL="0" indent="0">
              <a:spcAft>
                <a:spcPts val="0"/>
              </a:spcAft>
              <a:buNone/>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4" name="Text 2">
            <a:extLst>
              <a:ext uri="{FF2B5EF4-FFF2-40B4-BE49-F238E27FC236}">
                <a16:creationId xmlns:a16="http://schemas.microsoft.com/office/drawing/2014/main" id="{FBEA57A3-B715-834A-39CE-CB75151B26C6}"/>
              </a:ext>
            </a:extLst>
          </p:cNvPr>
          <p:cNvSpPr>
            <a:spLocks noGrp="1"/>
          </p:cNvSpPr>
          <p:nvPr>
            <p:ph type="body" sz="quarter" idx="38"/>
          </p:nvPr>
        </p:nvSpPr>
        <p:spPr>
          <a:xfrm>
            <a:off x="3347875" y="2949537"/>
            <a:ext cx="2520000" cy="3204001"/>
          </a:xfrm>
        </p:spPr>
        <p:txBody>
          <a:bodyPr lIns="0" tIns="0" rIns="0" bIns="0"/>
          <a:lstStyle>
            <a:lvl1pPr>
              <a:defRPr sz="1000"/>
            </a:lvl1pPr>
            <a:lvl2pPr>
              <a:defRPr sz="1000"/>
            </a:lvl2pPr>
            <a:lvl3pPr>
              <a:defRPr sz="1000"/>
            </a:lvl3pPr>
            <a:lvl4pPr>
              <a:defRPr sz="1000"/>
            </a:lvl4pPr>
            <a:lvl5pPr>
              <a:defRPr sz="1000"/>
            </a:lvl5pPr>
            <a:lvl6pPr>
              <a:defRPr sz="1000"/>
            </a:lvl6pPr>
            <a:lvl7pPr>
              <a:defRPr sz="1000"/>
            </a:lvl7pPr>
            <a:lvl8pPr>
              <a:buAutoNum type="alphaUcPeriod"/>
              <a:defRPr sz="10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Heading 3">
            <a:extLst>
              <a:ext uri="{FF2B5EF4-FFF2-40B4-BE49-F238E27FC236}">
                <a16:creationId xmlns:a16="http://schemas.microsoft.com/office/drawing/2014/main" id="{15E781C5-9ED6-F1DC-72E6-D005B7456B44}"/>
              </a:ext>
            </a:extLst>
          </p:cNvPr>
          <p:cNvSpPr>
            <a:spLocks noGrp="1"/>
          </p:cNvSpPr>
          <p:nvPr>
            <p:ph type="body" sz="quarter" idx="37"/>
          </p:nvPr>
        </p:nvSpPr>
        <p:spPr>
          <a:xfrm>
            <a:off x="6149875" y="2637922"/>
            <a:ext cx="2520000" cy="216000"/>
          </a:xfrm>
          <a:gradFill flip="none" rotWithShape="1">
            <a:gsLst>
              <a:gs pos="2000">
                <a:srgbClr val="1F2023"/>
              </a:gs>
              <a:gs pos="2000">
                <a:schemeClr val="bg1">
                  <a:alpha val="0"/>
                </a:schemeClr>
              </a:gs>
            </a:gsLst>
            <a:lin ang="16200000" scaled="1"/>
            <a:tileRect/>
          </a:gradFill>
        </p:spPr>
        <p:txBody>
          <a:bodyPr bIns="36000" anchor="b"/>
          <a:lstStyle>
            <a:lvl1pPr>
              <a:spcAft>
                <a:spcPts val="0"/>
              </a:spcAft>
              <a:defRPr sz="1000" b="1"/>
            </a:lvl1pPr>
            <a:lvl2pPr marL="0" indent="0">
              <a:spcAft>
                <a:spcPts val="0"/>
              </a:spcAft>
              <a:buNone/>
              <a:defRPr sz="1000"/>
            </a:lvl2pPr>
            <a:lvl3pPr>
              <a:spcAft>
                <a:spcPts val="0"/>
              </a:spcAft>
              <a:defRPr sz="1000"/>
            </a:lvl3pPr>
            <a:lvl4pPr>
              <a:spcAft>
                <a:spcPts val="0"/>
              </a:spcAft>
              <a:defRPr sz="1000"/>
            </a:lvl4pPr>
            <a:lvl5pPr>
              <a:spcAft>
                <a:spcPts val="0"/>
              </a:spcAft>
              <a:defRPr sz="1000"/>
            </a:lvl5pPr>
          </a:lstStyle>
          <a:p>
            <a:pPr lvl="0"/>
            <a:r>
              <a:rPr lang="en-US"/>
              <a:t>Click to edit Master text styles</a:t>
            </a:r>
          </a:p>
        </p:txBody>
      </p:sp>
      <p:sp>
        <p:nvSpPr>
          <p:cNvPr id="6" name="Text 3">
            <a:extLst>
              <a:ext uri="{FF2B5EF4-FFF2-40B4-BE49-F238E27FC236}">
                <a16:creationId xmlns:a16="http://schemas.microsoft.com/office/drawing/2014/main" id="{634C86E2-47CD-45FB-0BA0-38D186C9D749}"/>
              </a:ext>
            </a:extLst>
          </p:cNvPr>
          <p:cNvSpPr>
            <a:spLocks noGrp="1"/>
          </p:cNvSpPr>
          <p:nvPr>
            <p:ph type="body" sz="quarter" idx="39"/>
          </p:nvPr>
        </p:nvSpPr>
        <p:spPr>
          <a:xfrm>
            <a:off x="6149875" y="2949537"/>
            <a:ext cx="2520000" cy="3204001"/>
          </a:xfrm>
        </p:spPr>
        <p:txBody>
          <a:bodyPr lIns="0" tIns="0" rIns="0" bIns="0"/>
          <a:lstStyle>
            <a:lvl1pPr>
              <a:defRPr sz="1000"/>
            </a:lvl1pPr>
            <a:lvl2pPr>
              <a:defRPr sz="1000"/>
            </a:lvl2pPr>
            <a:lvl3pPr>
              <a:defRPr sz="1000"/>
            </a:lvl3pPr>
            <a:lvl4pPr>
              <a:defRPr sz="1000"/>
            </a:lvl4pPr>
            <a:lvl5pPr>
              <a:defRPr sz="1000"/>
            </a:lvl5pPr>
            <a:lvl6pPr>
              <a:defRPr sz="1000"/>
            </a:lvl6pPr>
            <a:lvl7pPr>
              <a:defRPr sz="1000"/>
            </a:lvl7pPr>
            <a:lvl8pPr>
              <a:buAutoNum type="alphaUcPeriod"/>
              <a:defRPr sz="10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ummary / Conclusion">
            <a:extLst>
              <a:ext uri="{FF2B5EF4-FFF2-40B4-BE49-F238E27FC236}">
                <a16:creationId xmlns:a16="http://schemas.microsoft.com/office/drawing/2014/main" id="{ACFFC637-5E8D-B19A-9C7D-21339513F586}"/>
              </a:ext>
            </a:extLst>
          </p:cNvPr>
          <p:cNvSpPr>
            <a:spLocks noGrp="1"/>
          </p:cNvSpPr>
          <p:nvPr>
            <p:ph sz="quarter" idx="28"/>
          </p:nvPr>
        </p:nvSpPr>
        <p:spPr>
          <a:xfrm>
            <a:off x="9221171" y="2250460"/>
            <a:ext cx="2700337" cy="4066203"/>
          </a:xfrm>
          <a:prstGeom prst="rect">
            <a:avLst/>
          </a:prstGeom>
          <a:solidFill>
            <a:srgbClr val="D5DDDA"/>
          </a:solidFill>
        </p:spPr>
        <p:txBody>
          <a:bodyPr lIns="144000" tIns="144000" rIns="144000" bIns="144000"/>
          <a:lstStyle>
            <a:lvl1pPr>
              <a:defRPr sz="1000">
                <a:solidFill>
                  <a:srgbClr val="1F2023"/>
                </a:solidFill>
              </a:defRPr>
            </a:lvl1pPr>
            <a:lvl2pPr>
              <a:defRPr sz="1000">
                <a:solidFill>
                  <a:srgbClr val="1F2023"/>
                </a:solidFill>
              </a:defRPr>
            </a:lvl2pPr>
            <a:lvl3pPr>
              <a:defRPr sz="1000">
                <a:solidFill>
                  <a:srgbClr val="1F2023"/>
                </a:solidFill>
              </a:defRPr>
            </a:lvl3pPr>
            <a:lvl4pPr>
              <a:defRPr sz="1000">
                <a:solidFill>
                  <a:srgbClr val="1F2023"/>
                </a:solidFill>
              </a:defRPr>
            </a:lvl4pPr>
            <a:lvl5pPr>
              <a:defRPr sz="1000">
                <a:solidFill>
                  <a:srgbClr val="1F2023"/>
                </a:solidFill>
              </a:defRPr>
            </a:lvl5pPr>
            <a:lvl6pPr>
              <a:defRPr sz="1000"/>
            </a:lvl6pPr>
            <a:lvl7pPr>
              <a:defRPr sz="1000"/>
            </a:lvl7pPr>
            <a:lvl8pPr>
              <a:defRPr sz="10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Notes">
            <a:extLst>
              <a:ext uri="{FF2B5EF4-FFF2-40B4-BE49-F238E27FC236}">
                <a16:creationId xmlns:a16="http://schemas.microsoft.com/office/drawing/2014/main" id="{FFDC6C67-3E77-E18C-022E-E7D9670299E7}"/>
              </a:ext>
            </a:extLst>
          </p:cNvPr>
          <p:cNvSpPr>
            <a:spLocks noGrp="1"/>
          </p:cNvSpPr>
          <p:nvPr>
            <p:ph type="body" sz="quarter" idx="17" hasCustomPrompt="1"/>
          </p:nvPr>
        </p:nvSpPr>
        <p:spPr>
          <a:xfrm>
            <a:off x="269998" y="6501600"/>
            <a:ext cx="8388000"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Tree>
    <p:extLst>
      <p:ext uri="{BB962C8B-B14F-4D97-AF65-F5344CB8AC3E}">
        <p14:creationId xmlns:p14="http://schemas.microsoft.com/office/powerpoint/2010/main" val="154506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67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A3">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678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Righ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9142800" y="0"/>
            <a:ext cx="3049200" cy="6858000"/>
          </a:xfrm>
          <a:prstGeom prst="rect">
            <a:avLst/>
          </a:prstGeom>
          <a:solidFill>
            <a:srgbClr val="6F8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0" y="0"/>
            <a:ext cx="9144000" cy="1700213"/>
          </a:xfrm>
          <a:prstGeom prst="rect">
            <a:avLst/>
          </a:prstGeom>
          <a:solidFill>
            <a:srgbClr val="768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2752516"/>
            <a:ext cx="7597131" cy="1440000"/>
          </a:xfrm>
          <a:prstGeom prst="rect">
            <a:avLst/>
          </a:prstGeom>
        </p:spPr>
        <p:txBody>
          <a:bodyPr anchor="b"/>
          <a:lstStyle>
            <a:lvl1pPr algn="l">
              <a:lnSpc>
                <a:spcPct val="90000"/>
              </a:lnSpc>
              <a:defRPr sz="5000">
                <a:solidFill>
                  <a:schemeClr val="bg1"/>
                </a:solidFill>
                <a:latin typeface="Palatino Linotype" panose="02040502050505030304" pitchFamily="18" charset="0"/>
              </a:defRPr>
            </a:lvl1pPr>
          </a:lstStyle>
          <a:p>
            <a:r>
              <a:rPr lang="en-GB" dirty="0"/>
              <a:t>Click to insert presentation title – max 3 rows, preferably 2</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8" y="4492438"/>
            <a:ext cx="7597131"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7597131"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8" name="Picture Placeholder_Right">
            <a:extLst>
              <a:ext uri="{FF2B5EF4-FFF2-40B4-BE49-F238E27FC236}">
                <a16:creationId xmlns:a16="http://schemas.microsoft.com/office/drawing/2014/main" id="{E5986E70-C20E-1C5C-9B85-A21A3B85CDA1}"/>
              </a:ext>
            </a:extLst>
          </p:cNvPr>
          <p:cNvSpPr>
            <a:spLocks noGrp="1"/>
          </p:cNvSpPr>
          <p:nvPr>
            <p:ph type="pic" sz="quarter" idx="12" hasCustomPrompt="1"/>
          </p:nvPr>
        </p:nvSpPr>
        <p:spPr>
          <a:xfrm>
            <a:off x="9142800" y="0"/>
            <a:ext cx="3049200" cy="6858000"/>
          </a:xfrm>
          <a:prstGeom prst="rect">
            <a:avLst/>
          </a:prstGeom>
          <a:noFill/>
        </p:spPr>
        <p:txBody>
          <a:bodyPr vert="horz" lIns="288000" tIns="1188000" rIns="288000" bIns="0" rtlCol="0" anchor="ctr" anchorCtr="0">
            <a:noAutofit/>
          </a:bodyPr>
          <a:lstStyle>
            <a:lvl1pPr>
              <a:defRPr lang="en-GB" sz="1200" dirty="0">
                <a:solidFill>
                  <a:srgbClr val="E1E0DE"/>
                </a:solidFill>
              </a:defRPr>
            </a:lvl1pPr>
          </a:lstStyle>
          <a:p>
            <a:pPr lvl="0" algn="ctr"/>
            <a:r>
              <a:rPr lang="en-GB" dirty="0"/>
              <a:t>Click on icon if you wish to insert a picture in this section. However, NEVER insert pictures in both top section and to the right – “both/and” does not apply here!  </a:t>
            </a:r>
          </a:p>
        </p:txBody>
      </p:sp>
      <p:sp>
        <p:nvSpPr>
          <p:cNvPr id="9" name="Picture Placeholder_Top">
            <a:extLst>
              <a:ext uri="{FF2B5EF4-FFF2-40B4-BE49-F238E27FC236}">
                <a16:creationId xmlns:a16="http://schemas.microsoft.com/office/drawing/2014/main" id="{54341B17-C02C-17C7-BB20-A6F0295C763F}"/>
              </a:ext>
            </a:extLst>
          </p:cNvPr>
          <p:cNvSpPr>
            <a:spLocks noGrp="1"/>
          </p:cNvSpPr>
          <p:nvPr>
            <p:ph type="pic" sz="quarter" idx="14" hasCustomPrompt="1"/>
          </p:nvPr>
        </p:nvSpPr>
        <p:spPr>
          <a:xfrm>
            <a:off x="0" y="0"/>
            <a:ext cx="9142800" cy="1700213"/>
          </a:xfrm>
          <a:prstGeom prst="rect">
            <a:avLst/>
          </a:prstGeom>
          <a:noFill/>
        </p:spPr>
        <p:txBody>
          <a:bodyPr lIns="1440000" tIns="0" rIns="1440000" bIns="0" anchor="ctr" anchorCtr="0"/>
          <a:lstStyle>
            <a:lvl1pPr algn="ctr">
              <a:defRPr sz="1200">
                <a:solidFill>
                  <a:srgbClr val="E1E0DE"/>
                </a:solidFill>
              </a:defRPr>
            </a:lvl1pPr>
          </a:lstStyle>
          <a:p>
            <a:r>
              <a:rPr lang="en-GB" dirty="0"/>
              <a:t>Click on icon if you wish to insert a picture in this section. However, NEVER insert pictures in both top section and to the right – “both/and” does not apply here!  </a:t>
            </a:r>
          </a:p>
        </p:txBody>
      </p:sp>
      <p:sp>
        <p:nvSpPr>
          <p:cNvPr id="4" name="Logo">
            <a:extLst>
              <a:ext uri="{FF2B5EF4-FFF2-40B4-BE49-F238E27FC236}">
                <a16:creationId xmlns:a16="http://schemas.microsoft.com/office/drawing/2014/main" id="{4BEDCC5B-7AEE-8C11-C6AD-8505CF1864C6}"/>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190426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Gri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9C2EE25-2B33-4472-0F39-8D9C1221ECCD}"/>
              </a:ext>
            </a:extLst>
          </p:cNvPr>
          <p:cNvSpPr>
            <a:spLocks noGrp="1"/>
          </p:cNvSpPr>
          <p:nvPr>
            <p:ph type="title"/>
          </p:nvPr>
        </p:nvSpPr>
        <p:spPr/>
        <p:txBody>
          <a:bodyPr/>
          <a:lstStyle/>
          <a:p>
            <a:r>
              <a:rPr lang="en-US"/>
              <a:t>Click to edit Master title style</a:t>
            </a:r>
            <a:endParaRPr lang="en-GB" dirty="0"/>
          </a:p>
        </p:txBody>
      </p:sp>
      <p:sp>
        <p:nvSpPr>
          <p:cNvPr id="5" name="Notes">
            <a:extLst>
              <a:ext uri="{FF2B5EF4-FFF2-40B4-BE49-F238E27FC236}">
                <a16:creationId xmlns:a16="http://schemas.microsoft.com/office/drawing/2014/main" id="{206AC055-7914-73D7-31F8-269B05E7F1AD}"/>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rgbClr val="1F2023"/>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rgbClr val="1F2023"/>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rgbClr val="1F2023"/>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grpSp>
        <p:nvGrpSpPr>
          <p:cNvPr id="11" name="Grid group">
            <a:extLst>
              <a:ext uri="{FF2B5EF4-FFF2-40B4-BE49-F238E27FC236}">
                <a16:creationId xmlns:a16="http://schemas.microsoft.com/office/drawing/2014/main" id="{E8ECEB68-2AA8-48EF-A6C7-CEE2AAAB77FA}"/>
              </a:ext>
            </a:extLst>
          </p:cNvPr>
          <p:cNvGrpSpPr>
            <a:grpSpLocks noGrp="1" noUngrp="1" noRot="1" noMove="1" noResize="1"/>
          </p:cNvGrpSpPr>
          <p:nvPr/>
        </p:nvGrpSpPr>
        <p:grpSpPr>
          <a:xfrm>
            <a:off x="263737" y="266717"/>
            <a:ext cx="11735187" cy="6327654"/>
            <a:chOff x="270000" y="266717"/>
            <a:chExt cx="11760891" cy="6327654"/>
          </a:xfrm>
        </p:grpSpPr>
        <p:pic>
          <p:nvPicPr>
            <p:cNvPr id="12" name="Grid 1">
              <a:extLst>
                <a:ext uri="{FF2B5EF4-FFF2-40B4-BE49-F238E27FC236}">
                  <a16:creationId xmlns:a16="http://schemas.microsoft.com/office/drawing/2014/main" id="{BAC46BF9-E889-5856-1DBA-9E0C9785F86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70000" y="266717"/>
              <a:ext cx="9945452" cy="6327654"/>
            </a:xfrm>
            <a:prstGeom prst="rect">
              <a:avLst/>
            </a:prstGeom>
          </p:spPr>
        </p:pic>
        <p:pic>
          <p:nvPicPr>
            <p:cNvPr id="13" name="Grid 2">
              <a:extLst>
                <a:ext uri="{FF2B5EF4-FFF2-40B4-BE49-F238E27FC236}">
                  <a16:creationId xmlns:a16="http://schemas.microsoft.com/office/drawing/2014/main" id="{87AC4E32-FA61-2AEA-ADBC-8D88E884EE9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84152"/>
            <a:stretch/>
          </p:blipFill>
          <p:spPr>
            <a:xfrm>
              <a:off x="10454715" y="266717"/>
              <a:ext cx="1576176" cy="6327654"/>
            </a:xfrm>
            <a:prstGeom prst="rect">
              <a:avLst/>
            </a:prstGeom>
          </p:spPr>
        </p:pic>
      </p:grpSp>
    </p:spTree>
    <p:extLst>
      <p:ext uri="{BB962C8B-B14F-4D97-AF65-F5344CB8AC3E}">
        <p14:creationId xmlns:p14="http://schemas.microsoft.com/office/powerpoint/2010/main" val="28317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Image Dark Text and Logo">
    <p:spTree>
      <p:nvGrpSpPr>
        <p:cNvPr id="1" name=""/>
        <p:cNvGrpSpPr/>
        <p:nvPr/>
      </p:nvGrpSpPr>
      <p:grpSpPr>
        <a:xfrm>
          <a:off x="0" y="0"/>
          <a:ext cx="0" cy="0"/>
          <a:chOff x="0" y="0"/>
          <a:chExt cx="0" cy="0"/>
        </a:xfrm>
      </p:grpSpPr>
      <p:sp>
        <p:nvSpPr>
          <p:cNvPr id="16" name="Colour block">
            <a:extLst>
              <a:ext uri="{FF2B5EF4-FFF2-40B4-BE49-F238E27FC236}">
                <a16:creationId xmlns:a16="http://schemas.microsoft.com/office/drawing/2014/main" id="{565654DB-4A86-11D6-655F-A9DF03002CA0}"/>
              </a:ext>
            </a:extLst>
          </p:cNvPr>
          <p:cNvSpPr>
            <a:spLocks noGrp="1"/>
          </p:cNvSpPr>
          <p:nvPr>
            <p:ph type="body" sz="quarter" idx="20" hasCustomPrompt="1"/>
          </p:nvPr>
        </p:nvSpPr>
        <p:spPr>
          <a:xfrm>
            <a:off x="0" y="0"/>
            <a:ext cx="3940175" cy="6858000"/>
          </a:xfrm>
          <a:solidFill>
            <a:srgbClr val="E1C1B5"/>
          </a:solidFill>
        </p:spPr>
        <p:txBody>
          <a:bodyPr/>
          <a:lstStyle>
            <a:lvl1pPr>
              <a:defRPr sz="100">
                <a:solidFill>
                  <a:srgbClr val="30373B"/>
                </a:solidFill>
              </a:defRPr>
            </a:lvl1pPr>
          </a:lstStyle>
          <a:p>
            <a:pPr lvl="0"/>
            <a:r>
              <a:rPr lang="en-GB" dirty="0"/>
              <a:t> </a:t>
            </a:r>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439770" y="1627188"/>
            <a:ext cx="3060000" cy="4514119"/>
          </a:xfrm>
          <a:noFill/>
        </p:spPr>
        <p:txBody>
          <a:bodyPr vert="horz" lIns="0" tIns="0" rIns="0" anchor="b"/>
          <a:lstStyle>
            <a:lvl1pPr>
              <a:lnSpc>
                <a:spcPct val="85000"/>
              </a:lnSpc>
              <a:spcAft>
                <a:spcPts val="1200"/>
              </a:spcAft>
              <a:defRPr sz="4000" cap="none" normalizeH="0" baseline="0">
                <a:solidFill>
                  <a:srgbClr val="1F2023"/>
                </a:solidFill>
                <a:latin typeface="Palatino Linotype" panose="02040502050505030304" pitchFamily="18" charset="0"/>
              </a:defRPr>
            </a:lvl1pPr>
          </a:lstStyle>
          <a:p>
            <a:r>
              <a:rPr lang="en-GB" dirty="0"/>
              <a:t>Click to edit master title style</a:t>
            </a:r>
          </a:p>
        </p:txBody>
      </p:sp>
      <p:sp>
        <p:nvSpPr>
          <p:cNvPr id="6" name="Picture Placeholder">
            <a:extLst>
              <a:ext uri="{FF2B5EF4-FFF2-40B4-BE49-F238E27FC236}">
                <a16:creationId xmlns:a16="http://schemas.microsoft.com/office/drawing/2014/main" id="{D751BF01-CAE2-0724-E7CF-97A09CC5B8B3}"/>
              </a:ext>
            </a:extLst>
          </p:cNvPr>
          <p:cNvSpPr>
            <a:spLocks noGrp="1"/>
          </p:cNvSpPr>
          <p:nvPr>
            <p:ph type="pic" sz="quarter" idx="19"/>
          </p:nvPr>
        </p:nvSpPr>
        <p:spPr>
          <a:xfrm>
            <a:off x="3940175" y="0"/>
            <a:ext cx="8251825" cy="6858000"/>
          </a:xfrm>
          <a:solidFill>
            <a:srgbClr val="EDDAD3"/>
          </a:solidFill>
        </p:spPr>
        <p:txBody>
          <a:bodyPr rIns="0" anchor="ctr"/>
          <a:lstStyle>
            <a:lvl1pPr algn="ctr">
              <a:defRPr>
                <a:solidFill>
                  <a:srgbClr val="30373B"/>
                </a:solidFill>
              </a:defRPr>
            </a:lvl1pPr>
          </a:lstStyle>
          <a:p>
            <a:r>
              <a:rPr lang="en-US"/>
              <a:t>Click icon to add picture</a:t>
            </a:r>
            <a:endParaRPr lang="en-GB" dirty="0"/>
          </a:p>
        </p:txBody>
      </p:sp>
      <p:sp>
        <p:nvSpPr>
          <p:cNvPr id="4" name="Slide Number Placeholder">
            <a:extLst>
              <a:ext uri="{FF2B5EF4-FFF2-40B4-BE49-F238E27FC236}">
                <a16:creationId xmlns:a16="http://schemas.microsoft.com/office/drawing/2014/main" id="{D0FED095-D856-9DF6-90FC-4660F20AFFDA}"/>
              </a:ext>
            </a:extLst>
          </p:cNvPr>
          <p:cNvSpPr>
            <a:spLocks noGrp="1" noRot="1" noMove="1" noResize="1" noEditPoints="1" noAdjustHandles="1" noChangeArrowheads="1" noChangeShapeType="1"/>
          </p:cNvSpPr>
          <p:nvPr>
            <p:ph type="sldNum" sz="quarter" idx="4"/>
          </p:nvPr>
        </p:nvSpPr>
        <p:spPr>
          <a:xfrm>
            <a:off x="11640050" y="6499716"/>
            <a:ext cx="288000" cy="108000"/>
          </a:xfrm>
          <a:prstGeom prst="rect">
            <a:avLst/>
          </a:prstGeom>
        </p:spPr>
        <p:txBody>
          <a:bodyPr vert="horz" lIns="0" tIns="0" rIns="0" bIns="0" rtlCol="0" anchor="b" anchorCtr="0"/>
          <a:lstStyle>
            <a:lvl1pPr>
              <a:defRPr lang="en-GB" sz="650" spc="0" baseline="0" smtClean="0">
                <a:solidFill>
                  <a:srgbClr val="1F2023"/>
                </a:solidFill>
              </a:defRPr>
            </a:lvl1pPr>
          </a:lstStyle>
          <a:p>
            <a:pPr algn="r" defTabSz="914400"/>
            <a:fld id="{B95011C1-D4CA-414C-97DD-45D89C990525}" type="slidenum">
              <a:rPr lang="en-GB" smtClean="0"/>
              <a:pPr algn="r" defTabSz="914400"/>
              <a:t>‹#›</a:t>
            </a:fld>
            <a:endParaRPr lang="en-GB" dirty="0"/>
          </a:p>
        </p:txBody>
      </p:sp>
      <p:sp>
        <p:nvSpPr>
          <p:cNvPr id="12" name="Logo">
            <a:extLst>
              <a:ext uri="{FF2B5EF4-FFF2-40B4-BE49-F238E27FC236}">
                <a16:creationId xmlns:a16="http://schemas.microsoft.com/office/drawing/2014/main" id="{BF82736A-499A-4FBF-997B-F082A220BC31}"/>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7555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Image Light Text and Logo">
    <p:spTree>
      <p:nvGrpSpPr>
        <p:cNvPr id="1" name=""/>
        <p:cNvGrpSpPr/>
        <p:nvPr/>
      </p:nvGrpSpPr>
      <p:grpSpPr>
        <a:xfrm>
          <a:off x="0" y="0"/>
          <a:ext cx="0" cy="0"/>
          <a:chOff x="0" y="0"/>
          <a:chExt cx="0" cy="0"/>
        </a:xfrm>
      </p:grpSpPr>
      <p:sp>
        <p:nvSpPr>
          <p:cNvPr id="3" name="Colour block">
            <a:extLst>
              <a:ext uri="{FF2B5EF4-FFF2-40B4-BE49-F238E27FC236}">
                <a16:creationId xmlns:a16="http://schemas.microsoft.com/office/drawing/2014/main" id="{00EC5B74-1BC6-B577-E3F5-6E76C9B2A65B}"/>
              </a:ext>
            </a:extLst>
          </p:cNvPr>
          <p:cNvSpPr>
            <a:spLocks noGrp="1"/>
          </p:cNvSpPr>
          <p:nvPr>
            <p:ph type="body" sz="quarter" idx="20" hasCustomPrompt="1"/>
          </p:nvPr>
        </p:nvSpPr>
        <p:spPr>
          <a:xfrm>
            <a:off x="0" y="0"/>
            <a:ext cx="3940175" cy="6858000"/>
          </a:xfrm>
          <a:solidFill>
            <a:srgbClr val="67817F"/>
          </a:solidFill>
        </p:spPr>
        <p:txBody>
          <a:bodyPr/>
          <a:lstStyle>
            <a:lvl1pPr>
              <a:defRPr sz="100"/>
            </a:lvl1pPr>
          </a:lstStyle>
          <a:p>
            <a:pPr lvl="0"/>
            <a:r>
              <a:rPr lang="en-GB" dirty="0"/>
              <a:t> </a:t>
            </a:r>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439770" y="2577307"/>
            <a:ext cx="3060000" cy="3564000"/>
          </a:xfrm>
          <a:noFill/>
        </p:spPr>
        <p:txBody>
          <a:bodyPr vert="horz" lIns="0" tIns="0" rIns="0" bIns="0" rtlCol="0" anchor="b" anchorCtr="0">
            <a:noAutofit/>
          </a:bodyPr>
          <a:lstStyle>
            <a:lvl1pPr>
              <a:lnSpc>
                <a:spcPct val="85000"/>
              </a:lnSpc>
              <a:spcAft>
                <a:spcPts val="1200"/>
              </a:spcAft>
              <a:defRPr lang="en-GB" sz="4000" cap="none" normalizeH="0" baseline="0" dirty="0">
                <a:solidFill>
                  <a:schemeClr val="bg1"/>
                </a:solidFill>
                <a:latin typeface="Palatino Linotype" panose="02040502050505030304" pitchFamily="18" charset="0"/>
              </a:defRPr>
            </a:lvl1pPr>
          </a:lstStyle>
          <a:p>
            <a:pPr lvl="0">
              <a:lnSpc>
                <a:spcPct val="80000"/>
              </a:lnSpc>
            </a:pPr>
            <a:r>
              <a:rPr lang="en-GB" dirty="0"/>
              <a:t>Click to edit master title style</a:t>
            </a:r>
          </a:p>
        </p:txBody>
      </p:sp>
      <p:sp>
        <p:nvSpPr>
          <p:cNvPr id="4" name="Picture Placeholder">
            <a:extLst>
              <a:ext uri="{FF2B5EF4-FFF2-40B4-BE49-F238E27FC236}">
                <a16:creationId xmlns:a16="http://schemas.microsoft.com/office/drawing/2014/main" id="{E41E1CDE-882A-8659-EF3A-893942F57F75}"/>
              </a:ext>
            </a:extLst>
          </p:cNvPr>
          <p:cNvSpPr>
            <a:spLocks noGrp="1"/>
          </p:cNvSpPr>
          <p:nvPr>
            <p:ph type="pic" sz="quarter" idx="19"/>
          </p:nvPr>
        </p:nvSpPr>
        <p:spPr>
          <a:xfrm>
            <a:off x="3940175" y="0"/>
            <a:ext cx="8251825" cy="6858000"/>
          </a:xfrm>
          <a:solidFill>
            <a:srgbClr val="A4B3B2"/>
          </a:solidFill>
        </p:spPr>
        <p:txBody>
          <a:bodyPr rIns="0" anchor="ctr"/>
          <a:lstStyle>
            <a:lvl1pPr algn="ctr">
              <a:defRPr>
                <a:solidFill>
                  <a:schemeClr val="bg1"/>
                </a:solidFill>
              </a:defRPr>
            </a:lvl1pPr>
          </a:lstStyle>
          <a:p>
            <a:r>
              <a:rPr lang="en-US"/>
              <a:t>Click icon to add picture</a:t>
            </a:r>
            <a:endParaRPr lang="en-GB" dirty="0"/>
          </a:p>
        </p:txBody>
      </p:sp>
      <p:sp>
        <p:nvSpPr>
          <p:cNvPr id="7" name="Slide Number Placeholder">
            <a:extLst>
              <a:ext uri="{FF2B5EF4-FFF2-40B4-BE49-F238E27FC236}">
                <a16:creationId xmlns:a16="http://schemas.microsoft.com/office/drawing/2014/main" id="{315115AB-D97A-0AEE-AFBF-823A06C60B1B}"/>
              </a:ext>
            </a:extLst>
          </p:cNvPr>
          <p:cNvSpPr>
            <a:spLocks noGrp="1" noRot="1" noMove="1" noResize="1" noEditPoints="1" noAdjustHandles="1" noChangeArrowheads="1" noChangeShapeType="1"/>
          </p:cNvSpPr>
          <p:nvPr>
            <p:ph type="sldNum" sz="quarter" idx="4"/>
          </p:nvPr>
        </p:nvSpPr>
        <p:spPr>
          <a:xfrm>
            <a:off x="11640474" y="6499716"/>
            <a:ext cx="288000" cy="108000"/>
          </a:xfrm>
          <a:prstGeom prst="rect">
            <a:avLst/>
          </a:prstGeom>
        </p:spPr>
        <p:txBody>
          <a:bodyPr vert="horz" lIns="0" tIns="0" rIns="0" bIns="0" rtlCol="0" anchor="b" anchorCtr="0"/>
          <a:lstStyle>
            <a:lvl1pPr>
              <a:defRPr lang="en-GB" sz="650" spc="0" baseline="0" smtClean="0">
                <a:solidFill>
                  <a:schemeClr val="bg1"/>
                </a:solidFill>
              </a:defRPr>
            </a:lvl1pPr>
          </a:lstStyle>
          <a:p>
            <a:pPr algn="r" defTabSz="914400"/>
            <a:fld id="{B95011C1-D4CA-414C-97DD-45D89C990525}" type="slidenum">
              <a:rPr lang="en-GB" smtClean="0"/>
              <a:pPr algn="r" defTabSz="914400"/>
              <a:t>‹#›</a:t>
            </a:fld>
            <a:endParaRPr lang="en-GB" dirty="0"/>
          </a:p>
        </p:txBody>
      </p:sp>
      <p:sp>
        <p:nvSpPr>
          <p:cNvPr id="10" name="Logo">
            <a:extLst>
              <a:ext uri="{FF2B5EF4-FFF2-40B4-BE49-F238E27FC236}">
                <a16:creationId xmlns:a16="http://schemas.microsoft.com/office/drawing/2014/main" id="{CC3D4A12-A602-AA81-554E-E6D17CDCA3E8}"/>
              </a:ext>
            </a:extLst>
          </p:cNvPr>
          <p:cNvSpPr>
            <a:spLocks noGrp="1" noRot="1" noMove="1" noResize="1" noEditPoints="1" noAdjustHandles="1" noChangeArrowheads="1" noChangeShapeType="1"/>
          </p:cNvSpPr>
          <p:nvPr>
            <p:ph type="body" sz="quarter" idx="22" hasCustomPrompt="1"/>
          </p:nvPr>
        </p:nvSpPr>
        <p:spPr>
          <a:xfrm>
            <a:off x="11773674" y="269875"/>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2447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Background Dark Text and Logo">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5E77160E-ADCB-0492-B022-F885E420324A}"/>
              </a:ext>
            </a:extLst>
          </p:cNvPr>
          <p:cNvSpPr>
            <a:spLocks noGrp="1"/>
          </p:cNvSpPr>
          <p:nvPr>
            <p:ph type="pic" sz="quarter" idx="15"/>
          </p:nvPr>
        </p:nvSpPr>
        <p:spPr>
          <a:xfrm>
            <a:off x="2" y="1"/>
            <a:ext cx="12192001" cy="6858000"/>
          </a:xfrm>
          <a:solidFill>
            <a:srgbClr val="E1E0DE"/>
          </a:solidFill>
        </p:spPr>
        <p:txBody>
          <a:bodyPr vert="horz" lIns="0" tIns="0" rIns="0" bIns="0" rtlCol="0" anchor="ctr" anchorCtr="0">
            <a:noAutofit/>
          </a:bodyPr>
          <a:lstStyle>
            <a:lvl1pPr algn="ctr">
              <a:defRPr lang="da-DK" dirty="0"/>
            </a:lvl1pPr>
          </a:lstStyle>
          <a:p>
            <a:pPr lvl="0" algn="ctr">
              <a:buNone/>
            </a:pPr>
            <a:r>
              <a:rPr lang="en-US"/>
              <a:t>Click icon to add picture</a:t>
            </a:r>
            <a:endParaRPr lang="en-GB" dirty="0"/>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698156" y="3429000"/>
            <a:ext cx="6840000" cy="2730843"/>
          </a:xfrm>
          <a:noFill/>
        </p:spPr>
        <p:txBody>
          <a:bodyPr vert="horz" lIns="0" tIns="0" rIns="0" anchor="b"/>
          <a:lstStyle>
            <a:lvl1pPr>
              <a:lnSpc>
                <a:spcPct val="85000"/>
              </a:lnSpc>
              <a:spcAft>
                <a:spcPts val="0"/>
              </a:spcAft>
              <a:defRPr sz="6000" cap="none" baseline="0">
                <a:solidFill>
                  <a:srgbClr val="1F2023"/>
                </a:solidFill>
                <a:latin typeface="Palatino Linotype" panose="02040502050505030304" pitchFamily="18" charset="0"/>
              </a:defRPr>
            </a:lvl1pPr>
          </a:lstStyle>
          <a:p>
            <a:r>
              <a:rPr lang="en-GB" dirty="0"/>
              <a:t>Click to edit text</a:t>
            </a:r>
          </a:p>
        </p:txBody>
      </p:sp>
      <p:sp>
        <p:nvSpPr>
          <p:cNvPr id="4" name="Date Placeholder" hidden="1">
            <a:extLst>
              <a:ext uri="{FF2B5EF4-FFF2-40B4-BE49-F238E27FC236}">
                <a16:creationId xmlns:a16="http://schemas.microsoft.com/office/drawing/2014/main" id="{0CF3DB73-C716-B5EC-4EE3-C848D33A8DE5}"/>
              </a:ext>
            </a:extLst>
          </p:cNvPr>
          <p:cNvSpPr>
            <a:spLocks noGrp="1"/>
          </p:cNvSpPr>
          <p:nvPr>
            <p:ph type="dt" sz="half" idx="17"/>
          </p:nvPr>
        </p:nvSpPr>
        <p:spPr>
          <a:xfrm>
            <a:off x="10919523" y="6499716"/>
            <a:ext cx="648000" cy="108000"/>
          </a:xfrm>
          <a:prstGeom prst="rect">
            <a:avLst/>
          </a:prstGeom>
        </p:spPr>
        <p:txBody>
          <a:bodyPr/>
          <a:lstStyle/>
          <a:p>
            <a:fld id="{A8AFB5FE-5FB9-4640-80D3-55C5CCB0ACEA}" type="datetime3">
              <a:rPr lang="en-GB" smtClean="0"/>
              <a:t>24 January, 2025</a:t>
            </a:fld>
            <a:endParaRPr lang="en-GB" dirty="0"/>
          </a:p>
        </p:txBody>
      </p:sp>
      <p:sp>
        <p:nvSpPr>
          <p:cNvPr id="3" name="Slide Number Placeholder">
            <a:extLst>
              <a:ext uri="{FF2B5EF4-FFF2-40B4-BE49-F238E27FC236}">
                <a16:creationId xmlns:a16="http://schemas.microsoft.com/office/drawing/2014/main" id="{6C575E54-79E0-6A33-4450-0D2FB74476B6}"/>
              </a:ext>
            </a:extLst>
          </p:cNvPr>
          <p:cNvSpPr>
            <a:spLocks noGrp="1" noRot="1" noMove="1" noResize="1" noEditPoints="1" noAdjustHandles="1" noChangeArrowheads="1" noChangeShapeType="1"/>
          </p:cNvSpPr>
          <p:nvPr>
            <p:ph type="sldNum" sz="quarter" idx="4"/>
          </p:nvPr>
        </p:nvSpPr>
        <p:spPr>
          <a:xfrm>
            <a:off x="11640050" y="6499716"/>
            <a:ext cx="288000" cy="108000"/>
          </a:xfrm>
          <a:prstGeom prst="rect">
            <a:avLst/>
          </a:prstGeom>
        </p:spPr>
        <p:txBody>
          <a:bodyPr vert="horz" lIns="0" tIns="0" rIns="0" bIns="0" rtlCol="0" anchor="b" anchorCtr="0"/>
          <a:lstStyle>
            <a:lvl1pPr>
              <a:defRPr lang="en-GB" sz="650" spc="0" baseline="0" smtClean="0">
                <a:solidFill>
                  <a:schemeClr val="tx1"/>
                </a:solidFill>
              </a:defRPr>
            </a:lvl1pPr>
          </a:lstStyle>
          <a:p>
            <a:pPr algn="r" defTabSz="914400"/>
            <a:fld id="{B95011C1-D4CA-414C-97DD-45D89C990525}" type="slidenum">
              <a:rPr lang="en-GB" smtClean="0"/>
              <a:pPr algn="r" defTabSz="914400"/>
              <a:t>‹#›</a:t>
            </a:fld>
            <a:endParaRPr lang="en-GB" dirty="0"/>
          </a:p>
        </p:txBody>
      </p:sp>
      <p:sp>
        <p:nvSpPr>
          <p:cNvPr id="12" name="Logo">
            <a:extLst>
              <a:ext uri="{FF2B5EF4-FFF2-40B4-BE49-F238E27FC236}">
                <a16:creationId xmlns:a16="http://schemas.microsoft.com/office/drawing/2014/main" id="{7E46136D-3F86-A8B7-91BF-B1B9D907FDA4}"/>
              </a:ext>
            </a:extLst>
          </p:cNvPr>
          <p:cNvSpPr>
            <a:spLocks noGrp="1" noRot="1" noChangeAspect="1" noMove="1" noResize="1" noEditPoints="1" noAdjustHandles="1" noChangeArrowheads="1" noChangeShapeType="1"/>
          </p:cNvSpPr>
          <p:nvPr>
            <p:ph type="body" sz="quarter" idx="16"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9483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Background Light Text and Logo">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7C5CC588-37C9-A1B7-41EC-64B6C9364093}"/>
              </a:ext>
            </a:extLst>
          </p:cNvPr>
          <p:cNvSpPr>
            <a:spLocks noGrp="1"/>
          </p:cNvSpPr>
          <p:nvPr>
            <p:ph type="pic" sz="quarter" idx="15"/>
          </p:nvPr>
        </p:nvSpPr>
        <p:spPr>
          <a:xfrm>
            <a:off x="2" y="1"/>
            <a:ext cx="12192001" cy="6858000"/>
          </a:xfrm>
          <a:solidFill>
            <a:srgbClr val="E1E0DE"/>
          </a:solidFill>
        </p:spPr>
        <p:txBody>
          <a:bodyPr vert="horz" lIns="0" tIns="0" rIns="0" bIns="0" rtlCol="0" anchor="ctr" anchorCtr="0">
            <a:noAutofit/>
          </a:bodyPr>
          <a:lstStyle>
            <a:lvl1pPr algn="ctr">
              <a:defRPr lang="da-DK" dirty="0">
                <a:solidFill>
                  <a:schemeClr val="bg1"/>
                </a:solidFill>
              </a:defRPr>
            </a:lvl1pPr>
          </a:lstStyle>
          <a:p>
            <a:pPr lvl="0" algn="ctr">
              <a:buNone/>
            </a:pPr>
            <a:r>
              <a:rPr lang="en-US"/>
              <a:t>Click icon to add picture</a:t>
            </a:r>
            <a:endParaRPr lang="en-GB" dirty="0"/>
          </a:p>
        </p:txBody>
      </p:sp>
      <p:sp>
        <p:nvSpPr>
          <p:cNvPr id="2" name="Title">
            <a:extLst>
              <a:ext uri="{FF2B5EF4-FFF2-40B4-BE49-F238E27FC236}">
                <a16:creationId xmlns:a16="http://schemas.microsoft.com/office/drawing/2014/main" id="{D2949D33-2E01-4246-97EA-A41F8450A052}"/>
              </a:ext>
            </a:extLst>
          </p:cNvPr>
          <p:cNvSpPr>
            <a:spLocks noGrp="1"/>
          </p:cNvSpPr>
          <p:nvPr>
            <p:ph type="title" hasCustomPrompt="1"/>
          </p:nvPr>
        </p:nvSpPr>
        <p:spPr>
          <a:xfrm>
            <a:off x="698156" y="3429000"/>
            <a:ext cx="6840000" cy="2730843"/>
          </a:xfrm>
          <a:noFill/>
        </p:spPr>
        <p:txBody>
          <a:bodyPr vert="horz" lIns="0" tIns="0" rIns="0" anchor="b"/>
          <a:lstStyle>
            <a:lvl1pPr>
              <a:lnSpc>
                <a:spcPct val="85000"/>
              </a:lnSpc>
              <a:spcAft>
                <a:spcPts val="0"/>
              </a:spcAft>
              <a:defRPr sz="6000" cap="none" baseline="0">
                <a:solidFill>
                  <a:schemeClr val="bg1"/>
                </a:solidFill>
                <a:latin typeface="Palatino Linotype" panose="02040502050505030304" pitchFamily="18" charset="0"/>
              </a:defRPr>
            </a:lvl1pPr>
          </a:lstStyle>
          <a:p>
            <a:r>
              <a:rPr lang="en-GB" dirty="0"/>
              <a:t>Click to edit text</a:t>
            </a:r>
          </a:p>
        </p:txBody>
      </p:sp>
      <p:sp>
        <p:nvSpPr>
          <p:cNvPr id="4" name="Slide Number Placeholder">
            <a:extLst>
              <a:ext uri="{FF2B5EF4-FFF2-40B4-BE49-F238E27FC236}">
                <a16:creationId xmlns:a16="http://schemas.microsoft.com/office/drawing/2014/main" id="{4B4275D3-53E0-AA26-C27B-6EEF12D91043}"/>
              </a:ext>
            </a:extLst>
          </p:cNvPr>
          <p:cNvSpPr>
            <a:spLocks noGrp="1" noRot="1" noMove="1" noResize="1" noEditPoints="1" noAdjustHandles="1" noChangeArrowheads="1" noChangeShapeType="1"/>
          </p:cNvSpPr>
          <p:nvPr>
            <p:ph type="sldNum" sz="quarter" idx="4"/>
          </p:nvPr>
        </p:nvSpPr>
        <p:spPr>
          <a:xfrm>
            <a:off x="11640474" y="6499716"/>
            <a:ext cx="288000" cy="108000"/>
          </a:xfrm>
          <a:prstGeom prst="rect">
            <a:avLst/>
          </a:prstGeom>
        </p:spPr>
        <p:txBody>
          <a:bodyPr vert="horz" lIns="0" tIns="0" rIns="0" bIns="0" rtlCol="0" anchor="b" anchorCtr="0"/>
          <a:lstStyle>
            <a:lvl1pPr>
              <a:defRPr lang="en-GB" sz="650" spc="0" baseline="0" smtClean="0">
                <a:solidFill>
                  <a:schemeClr val="bg1"/>
                </a:solidFill>
              </a:defRPr>
            </a:lvl1pPr>
          </a:lstStyle>
          <a:p>
            <a:pPr algn="r" defTabSz="914400"/>
            <a:fld id="{B95011C1-D4CA-414C-97DD-45D89C990525}" type="slidenum">
              <a:rPr lang="en-GB" smtClean="0"/>
              <a:pPr algn="r" defTabSz="914400"/>
              <a:t>‹#›</a:t>
            </a:fld>
            <a:endParaRPr lang="en-GB" dirty="0"/>
          </a:p>
        </p:txBody>
      </p:sp>
      <p:sp>
        <p:nvSpPr>
          <p:cNvPr id="8" name="Logo">
            <a:extLst>
              <a:ext uri="{FF2B5EF4-FFF2-40B4-BE49-F238E27FC236}">
                <a16:creationId xmlns:a16="http://schemas.microsoft.com/office/drawing/2014/main" id="{C923CD32-31E4-43A0-9F8A-2CD7611FEC56}"/>
              </a:ext>
            </a:extLst>
          </p:cNvPr>
          <p:cNvSpPr>
            <a:spLocks noGrp="1" noRot="1" noMove="1" noResize="1" noEditPoints="1" noAdjustHandles="1" noChangeArrowheads="1" noChangeShapeType="1"/>
          </p:cNvSpPr>
          <p:nvPr>
            <p:ph type="body" sz="quarter" idx="21" hasCustomPrompt="1"/>
          </p:nvPr>
        </p:nvSpPr>
        <p:spPr>
          <a:xfrm>
            <a:off x="11773674" y="269875"/>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155457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221E8EB-A5F7-4231-BC28-D89E54483943}"/>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Bef>
                <a:spcPts val="0"/>
              </a:spcBef>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3226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Egg">
    <p:bg>
      <p:bgPr>
        <a:solidFill>
          <a:srgbClr val="F8F5E7"/>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2FBF150-04F6-92ED-A808-ECC82AD3E639}"/>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255980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Grey">
    <p:bg>
      <p:bgPr>
        <a:solidFill>
          <a:srgbClr val="CBC9C7"/>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914950C-BC4E-6FD0-8435-E1E0B8114695}"/>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408197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Green (light)">
    <p:bg>
      <p:bgPr>
        <a:solidFill>
          <a:srgbClr val="B9C7C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5FD46BD1-72EF-765F-AA69-CF217F988C2F}"/>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279645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Piggy">
    <p:bg>
      <p:bgPr>
        <a:solidFill>
          <a:srgbClr val="E1C1B5"/>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D63969A1-A24C-EDE3-9421-CD5895AA3011}"/>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114922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1">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45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1627188"/>
            <a:ext cx="4032000" cy="2565328"/>
          </a:xfrm>
          <a:prstGeom prst="rect">
            <a:avLst/>
          </a:prstGeom>
        </p:spPr>
        <p:txBody>
          <a:bodyPr anchor="b"/>
          <a:lstStyle>
            <a:lvl1pPr algn="l">
              <a:lnSpc>
                <a:spcPct val="85000"/>
              </a:lnSpc>
              <a:spcAft>
                <a:spcPts val="0"/>
              </a:spcAft>
              <a:defRPr sz="5000">
                <a:solidFill>
                  <a:schemeClr val="bg1"/>
                </a:solidFill>
                <a:latin typeface="Palatino Linotype" panose="02040502050505030304" pitchFamily="18" charset="0"/>
              </a:defRPr>
            </a:lvl1pPr>
          </a:lstStyle>
          <a:p>
            <a:r>
              <a:rPr lang="en-GB" dirty="0"/>
              <a:t>Click to insert presentation title</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8" y="4492438"/>
            <a:ext cx="4032000"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4032000"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9" name="Colour block_Right">
            <a:extLst>
              <a:ext uri="{FF2B5EF4-FFF2-40B4-BE49-F238E27FC236}">
                <a16:creationId xmlns:a16="http://schemas.microsoft.com/office/drawing/2014/main" id="{CC16A2B6-E4B7-9C83-938A-E3336823C3C5}"/>
              </a:ext>
            </a:extLst>
          </p:cNvPr>
          <p:cNvSpPr txBox="1"/>
          <p:nvPr/>
        </p:nvSpPr>
        <p:spPr>
          <a:xfrm>
            <a:off x="6095999" y="0"/>
            <a:ext cx="6096001" cy="6858000"/>
          </a:xfrm>
          <a:prstGeom prst="rect">
            <a:avLst/>
          </a:prstGeom>
          <a:solidFill>
            <a:srgbClr val="4E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0" lvl="1" indent="0" algn="ctr">
              <a:buSzPct val="100000"/>
              <a:buNone/>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Char char="•"/>
            </a:lvl6pPr>
            <a:lvl7pPr>
              <a:defRPr>
                <a:solidFill>
                  <a:schemeClr val="lt1"/>
                </a:solidFill>
              </a:defRPr>
            </a:lvl7pPr>
            <a:lvl8pPr>
              <a:defRPr>
                <a:solidFill>
                  <a:schemeClr val="lt1"/>
                </a:solidFill>
              </a:defRPr>
            </a:lvl8pPr>
            <a:lvl9pPr>
              <a:defRPr>
                <a:solidFill>
                  <a:schemeClr val="lt1"/>
                </a:solidFill>
              </a:defRPr>
            </a:lvl9pPr>
          </a:lstStyle>
          <a:p>
            <a:pPr lvl="1"/>
            <a:endParaRPr lang="en-GB" dirty="0"/>
          </a:p>
        </p:txBody>
      </p:sp>
      <p:sp>
        <p:nvSpPr>
          <p:cNvPr id="10" name="Picture Placeholder_Right">
            <a:extLst>
              <a:ext uri="{FF2B5EF4-FFF2-40B4-BE49-F238E27FC236}">
                <a16:creationId xmlns:a16="http://schemas.microsoft.com/office/drawing/2014/main" id="{F98440BB-B1B2-397B-F8DD-688E67AB3B5F}"/>
              </a:ext>
            </a:extLst>
          </p:cNvPr>
          <p:cNvSpPr>
            <a:spLocks noGrp="1"/>
          </p:cNvSpPr>
          <p:nvPr>
            <p:ph type="pic" sz="quarter" idx="12" hasCustomPrompt="1"/>
          </p:nvPr>
        </p:nvSpPr>
        <p:spPr>
          <a:xfrm>
            <a:off x="6096000" y="0"/>
            <a:ext cx="6096000" cy="6858000"/>
          </a:xfrm>
          <a:prstGeom prst="rect">
            <a:avLst/>
          </a:prstGeom>
          <a:noFill/>
        </p:spPr>
        <p:txBody>
          <a:bodyPr vert="horz" lIns="720000" tIns="1188000" rIns="720000" bIns="0" rtlCol="0" anchor="ctr" anchorCtr="0">
            <a:noAutofit/>
          </a:bodyPr>
          <a:lstStyle>
            <a:lvl1pPr>
              <a:defRPr lang="en-GB" sz="1200" dirty="0">
                <a:solidFill>
                  <a:srgbClr val="A8A5A1"/>
                </a:solidFill>
              </a:defRPr>
            </a:lvl1pPr>
          </a:lstStyle>
          <a:p>
            <a:pPr lvl="0" algn="ctr"/>
            <a:r>
              <a:rPr lang="en-GB" dirty="0"/>
              <a:t>Click on icon if you wish to insert a picture in this section. Or use this area for placing larger icons … </a:t>
            </a:r>
          </a:p>
        </p:txBody>
      </p:sp>
      <p:sp>
        <p:nvSpPr>
          <p:cNvPr id="4" name="Logo">
            <a:extLst>
              <a:ext uri="{FF2B5EF4-FFF2-40B4-BE49-F238E27FC236}">
                <a16:creationId xmlns:a16="http://schemas.microsoft.com/office/drawing/2014/main" id="{DC79B822-38AE-3A58-5873-080A5AB9D57B}"/>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27977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Yellow">
    <p:bg>
      <p:bgPr>
        <a:solidFill>
          <a:srgbClr val="E4B73C"/>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6438173-38A0-334F-C98E-F1DF6BE4B70C}"/>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rgbClr val="1F1F23"/>
                </a:solidFill>
                <a:latin typeface="Palatino Linotype" panose="02040502050505030304" pitchFamily="18" charset="0"/>
              </a:defRPr>
            </a:lvl1pPr>
          </a:lstStyle>
          <a:p>
            <a:r>
              <a:rPr lang="en-GB" dirty="0"/>
              <a:t>Click to edit text</a:t>
            </a:r>
          </a:p>
        </p:txBody>
      </p:sp>
    </p:spTree>
    <p:extLst>
      <p:ext uri="{BB962C8B-B14F-4D97-AF65-F5344CB8AC3E}">
        <p14:creationId xmlns:p14="http://schemas.microsoft.com/office/powerpoint/2010/main" val="27973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own">
    <p:bg>
      <p:bgPr>
        <a:solidFill>
          <a:srgbClr val="9A6E44"/>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A9C3B4D7-1424-BD5A-9C5F-43FE9FA6AD94}"/>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chemeClr val="bg1"/>
                </a:solidFill>
                <a:latin typeface="Palatino Linotype" panose="02040502050505030304" pitchFamily="18" charset="0"/>
              </a:defRPr>
            </a:lvl1pPr>
          </a:lstStyle>
          <a:p>
            <a:r>
              <a:rPr lang="en-GB" dirty="0"/>
              <a:t>Click to edit text</a:t>
            </a:r>
          </a:p>
        </p:txBody>
      </p:sp>
      <p:sp>
        <p:nvSpPr>
          <p:cNvPr id="4" name="Slide Number">
            <a:extLst>
              <a:ext uri="{FF2B5EF4-FFF2-40B4-BE49-F238E27FC236}">
                <a16:creationId xmlns:a16="http://schemas.microsoft.com/office/drawing/2014/main" id="{37B5B203-9AF6-EF4B-3527-6AFF0EB54868}"/>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3" name="Logo">
            <a:extLst>
              <a:ext uri="{FF2B5EF4-FFF2-40B4-BE49-F238E27FC236}">
                <a16:creationId xmlns:a16="http://schemas.microsoft.com/office/drawing/2014/main" id="{40662878-0FDC-731E-4986-ED427A7A3841}"/>
              </a:ext>
            </a:extLst>
          </p:cNvPr>
          <p:cNvSpPr>
            <a:spLocks noGrp="1" noRot="1" noMove="1" noResize="1" noEditPoints="1" noAdjustHandles="1" noChangeArrowheads="1" noChangeShapeType="1"/>
          </p:cNvSpPr>
          <p:nvPr>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8090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ection Green (dark)">
    <p:bg>
      <p:bgPr>
        <a:solidFill>
          <a:srgbClr val="67817F"/>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C574199-4028-757F-A4B0-19F1DC81C49D}"/>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chemeClr val="bg1"/>
                </a:solidFill>
                <a:latin typeface="Palatino Linotype" panose="02040502050505030304" pitchFamily="18" charset="0"/>
              </a:defRPr>
            </a:lvl1pPr>
          </a:lstStyle>
          <a:p>
            <a:r>
              <a:rPr lang="en-GB" dirty="0"/>
              <a:t>Click to edit text</a:t>
            </a:r>
          </a:p>
        </p:txBody>
      </p:sp>
      <p:sp>
        <p:nvSpPr>
          <p:cNvPr id="3" name="Slide Number">
            <a:extLst>
              <a:ext uri="{FF2B5EF4-FFF2-40B4-BE49-F238E27FC236}">
                <a16:creationId xmlns:a16="http://schemas.microsoft.com/office/drawing/2014/main" id="{4F0C72CF-2777-808F-48A1-52C6EC0BB129}"/>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4" name="Logo">
            <a:extLst>
              <a:ext uri="{FF2B5EF4-FFF2-40B4-BE49-F238E27FC236}">
                <a16:creationId xmlns:a16="http://schemas.microsoft.com/office/drawing/2014/main" id="{A0C3CFB4-DA8B-C458-7EB1-3CB9D198C7EC}"/>
              </a:ext>
            </a:extLst>
          </p:cNvPr>
          <p:cNvSpPr>
            <a:spLocks noGrp="1" noRot="1" noMove="1" noResize="1" noEditPoints="1" noAdjustHandles="1" noChangeArrowheads="1" noChangeShapeType="1"/>
          </p:cNvSpPr>
          <p:nvPr>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58515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ection Deep red">
    <p:bg>
      <p:bgPr>
        <a:solidFill>
          <a:srgbClr val="451F23"/>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4405135A-AEC3-21D2-5CFF-E1DBAE43B5D5}"/>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chemeClr val="bg1"/>
                </a:solidFill>
                <a:latin typeface="Palatino Linotype" panose="02040502050505030304" pitchFamily="18" charset="0"/>
              </a:defRPr>
            </a:lvl1pPr>
          </a:lstStyle>
          <a:p>
            <a:r>
              <a:rPr lang="en-GB" dirty="0"/>
              <a:t>Click to edit text</a:t>
            </a:r>
          </a:p>
        </p:txBody>
      </p:sp>
      <p:sp>
        <p:nvSpPr>
          <p:cNvPr id="3" name="Slide Number">
            <a:extLst>
              <a:ext uri="{FF2B5EF4-FFF2-40B4-BE49-F238E27FC236}">
                <a16:creationId xmlns:a16="http://schemas.microsoft.com/office/drawing/2014/main" id="{9A186D50-E5AE-B8A7-A052-9D32453DC365}"/>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4" name="Logo">
            <a:extLst>
              <a:ext uri="{FF2B5EF4-FFF2-40B4-BE49-F238E27FC236}">
                <a16:creationId xmlns:a16="http://schemas.microsoft.com/office/drawing/2014/main" id="{89245EFC-B720-24F7-702B-9C795DDDDD06}"/>
              </a:ext>
            </a:extLst>
          </p:cNvPr>
          <p:cNvSpPr>
            <a:spLocks noGrp="1" noRot="1" noMove="1" noResize="1" noEditPoints="1" noAdjustHandles="1" noChangeArrowheads="1" noChangeShapeType="1"/>
          </p:cNvSpPr>
          <p:nvPr>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12017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Ash-grey">
    <p:bg>
      <p:bgPr>
        <a:solidFill>
          <a:srgbClr val="30373B"/>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D237B40-CAB6-1CD7-EBFE-345A3C13DFC9}"/>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chemeClr val="bg1"/>
                </a:solidFill>
                <a:latin typeface="Palatino Linotype" panose="02040502050505030304" pitchFamily="18" charset="0"/>
              </a:defRPr>
            </a:lvl1pPr>
          </a:lstStyle>
          <a:p>
            <a:r>
              <a:rPr lang="en-GB" dirty="0"/>
              <a:t>Click to edit text</a:t>
            </a:r>
          </a:p>
        </p:txBody>
      </p:sp>
      <p:sp>
        <p:nvSpPr>
          <p:cNvPr id="3" name="Slide Number">
            <a:extLst>
              <a:ext uri="{FF2B5EF4-FFF2-40B4-BE49-F238E27FC236}">
                <a16:creationId xmlns:a16="http://schemas.microsoft.com/office/drawing/2014/main" id="{8C76D12E-62E4-9FD5-4A75-92B486F07F86}"/>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4" name="Logo">
            <a:extLst>
              <a:ext uri="{FF2B5EF4-FFF2-40B4-BE49-F238E27FC236}">
                <a16:creationId xmlns:a16="http://schemas.microsoft.com/office/drawing/2014/main" id="{713D3874-8574-8AF1-1FBB-8BEA41DDCE39}"/>
              </a:ext>
            </a:extLst>
          </p:cNvPr>
          <p:cNvSpPr>
            <a:spLocks noGrp="1" noRot="1" noMove="1" noResize="1" noEditPoints="1" noAdjustHandles="1" noChangeArrowheads="1" noChangeShapeType="1"/>
          </p:cNvSpPr>
          <p:nvPr>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8321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ction IM Black">
    <p:bg>
      <p:bgPr>
        <a:solidFill>
          <a:srgbClr val="1F1F23"/>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D2F11C0-7E59-CC7A-094E-DC01F7517AE7}"/>
              </a:ext>
            </a:extLst>
          </p:cNvPr>
          <p:cNvSpPr>
            <a:spLocks noGrp="1"/>
          </p:cNvSpPr>
          <p:nvPr>
            <p:ph type="title" hasCustomPrompt="1"/>
          </p:nvPr>
        </p:nvSpPr>
        <p:spPr>
          <a:xfrm>
            <a:off x="1416000" y="1989000"/>
            <a:ext cx="9360000" cy="2880000"/>
          </a:xfrm>
          <a:prstGeom prst="rect">
            <a:avLst/>
          </a:prstGeom>
        </p:spPr>
        <p:txBody>
          <a:bodyPr anchor="ctr"/>
          <a:lstStyle>
            <a:lvl1pPr algn="ctr">
              <a:lnSpc>
                <a:spcPct val="90000"/>
              </a:lnSpc>
              <a:spcAft>
                <a:spcPts val="0"/>
              </a:spcAft>
              <a:defRPr sz="5000">
                <a:solidFill>
                  <a:schemeClr val="bg1"/>
                </a:solidFill>
                <a:latin typeface="Palatino Linotype" panose="02040502050505030304" pitchFamily="18" charset="0"/>
              </a:defRPr>
            </a:lvl1pPr>
          </a:lstStyle>
          <a:p>
            <a:r>
              <a:rPr lang="en-GB" dirty="0"/>
              <a:t>Click to edit text</a:t>
            </a:r>
          </a:p>
        </p:txBody>
      </p:sp>
      <p:sp>
        <p:nvSpPr>
          <p:cNvPr id="3" name="Slide Number">
            <a:extLst>
              <a:ext uri="{FF2B5EF4-FFF2-40B4-BE49-F238E27FC236}">
                <a16:creationId xmlns:a16="http://schemas.microsoft.com/office/drawing/2014/main" id="{55577F8A-9B23-DEC4-CAD1-0CE7DB918FA3}"/>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4" name="Logo">
            <a:extLst>
              <a:ext uri="{FF2B5EF4-FFF2-40B4-BE49-F238E27FC236}">
                <a16:creationId xmlns:a16="http://schemas.microsoft.com/office/drawing/2014/main" id="{A4A4E827-9BDC-5E91-1B23-C519B73BCE2A}"/>
              </a:ext>
            </a:extLst>
          </p:cNvPr>
          <p:cNvSpPr>
            <a:spLocks noGrp="1" noRot="1" noMove="1" noResize="1" noEditPoints="1" noAdjustHandles="1" noChangeArrowheads="1" noChangeShapeType="1"/>
          </p:cNvSpPr>
          <p:nvPr>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09125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ase Reference - Short Text">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C45B051E-3D52-65E1-F7A8-F288E6E5DE32}"/>
              </a:ext>
            </a:extLst>
          </p:cNvPr>
          <p:cNvSpPr>
            <a:spLocks noGrp="1"/>
          </p:cNvSpPr>
          <p:nvPr>
            <p:ph type="pic" sz="quarter" idx="15"/>
          </p:nvPr>
        </p:nvSpPr>
        <p:spPr>
          <a:xfrm>
            <a:off x="2" y="1"/>
            <a:ext cx="12192001" cy="6858000"/>
          </a:xfrm>
          <a:solidFill>
            <a:srgbClr val="CBC9C7"/>
          </a:solidFill>
        </p:spPr>
        <p:txBody>
          <a:bodyPr vert="horz" lIns="0" tIns="0" rIns="0" bIns="0" rtlCol="0" anchor="ctr" anchorCtr="0">
            <a:noAutofit/>
          </a:bodyPr>
          <a:lstStyle>
            <a:lvl1pPr algn="ctr">
              <a:defRPr lang="da-DK" dirty="0">
                <a:solidFill>
                  <a:schemeClr val="bg1"/>
                </a:solidFill>
              </a:defRPr>
            </a:lvl1pPr>
          </a:lstStyle>
          <a:p>
            <a:pPr lvl="0" algn="ctr">
              <a:buNone/>
            </a:pPr>
            <a:r>
              <a:rPr lang="en-US"/>
              <a:t>Click icon to add picture</a:t>
            </a:r>
            <a:endParaRPr lang="en-GB" dirty="0"/>
          </a:p>
        </p:txBody>
      </p:sp>
      <p:sp>
        <p:nvSpPr>
          <p:cNvPr id="10" name="Slide Number Placeholder">
            <a:extLst>
              <a:ext uri="{FF2B5EF4-FFF2-40B4-BE49-F238E27FC236}">
                <a16:creationId xmlns:a16="http://schemas.microsoft.com/office/drawing/2014/main" id="{24FC42D5-68A3-6F57-5347-D629DBC528FE}"/>
              </a:ext>
            </a:extLst>
          </p:cNvPr>
          <p:cNvSpPr>
            <a:spLocks noGrp="1" noRot="1" noMove="1" noResize="1" noEditPoints="1" noAdjustHandles="1" noChangeArrowheads="1" noChangeShapeType="1"/>
          </p:cNvSpPr>
          <p:nvPr>
            <p:ph type="sldNum" sz="quarter" idx="4"/>
          </p:nvPr>
        </p:nvSpPr>
        <p:spPr>
          <a:xfrm>
            <a:off x="11640474" y="6499716"/>
            <a:ext cx="288000" cy="108000"/>
          </a:xfrm>
          <a:prstGeom prst="rect">
            <a:avLst/>
          </a:prstGeom>
        </p:spPr>
        <p:txBody>
          <a:bodyPr vert="horz" lIns="0" tIns="0" rIns="0" bIns="0" rtlCol="0" anchor="b" anchorCtr="0"/>
          <a:lstStyle>
            <a:lvl1pPr>
              <a:defRPr lang="en-GB" sz="650" spc="0" baseline="0" smtClean="0">
                <a:solidFill>
                  <a:schemeClr val="bg1"/>
                </a:solidFill>
              </a:defRPr>
            </a:lvl1pPr>
          </a:lstStyle>
          <a:p>
            <a:pPr algn="r" defTabSz="914400"/>
            <a:fld id="{B95011C1-D4CA-414C-97DD-45D89C990525}" type="slidenum">
              <a:rPr lang="en-GB" smtClean="0"/>
              <a:pPr algn="r" defTabSz="914400"/>
              <a:t>‹#›</a:t>
            </a:fld>
            <a:endParaRPr lang="en-GB" dirty="0"/>
          </a:p>
        </p:txBody>
      </p:sp>
      <p:sp>
        <p:nvSpPr>
          <p:cNvPr id="9" name="Case">
            <a:extLst>
              <a:ext uri="{FF2B5EF4-FFF2-40B4-BE49-F238E27FC236}">
                <a16:creationId xmlns:a16="http://schemas.microsoft.com/office/drawing/2014/main" id="{818D0CDA-0E4E-ED12-2E24-F0C9459A6DE0}"/>
              </a:ext>
            </a:extLst>
          </p:cNvPr>
          <p:cNvSpPr>
            <a:spLocks noGrp="1"/>
          </p:cNvSpPr>
          <p:nvPr>
            <p:ph type="body" sz="quarter" idx="17" hasCustomPrompt="1"/>
          </p:nvPr>
        </p:nvSpPr>
        <p:spPr>
          <a:xfrm>
            <a:off x="269875" y="269875"/>
            <a:ext cx="900000" cy="269875"/>
          </a:xfrm>
          <a:blipFill>
            <a:blip r:embed="rId2"/>
            <a:stretch>
              <a:fillRect/>
            </a:stretch>
          </a:blipFill>
        </p:spPr>
        <p:txBody>
          <a:bodyPr rIns="0" anchor="ctr" anchorCtr="0"/>
          <a:lstStyle>
            <a:lvl1pPr algn="l">
              <a:defRPr sz="100" b="1"/>
            </a:lvl1pPr>
            <a:lvl2pPr>
              <a:defRPr b="1"/>
            </a:lvl2pPr>
            <a:lvl3pPr>
              <a:defRPr b="1"/>
            </a:lvl3pPr>
            <a:lvl4pPr>
              <a:defRPr b="1"/>
            </a:lvl4pPr>
            <a:lvl5pPr>
              <a:defRPr b="1"/>
            </a:lvl5pPr>
          </a:lstStyle>
          <a:p>
            <a:pPr lvl="0"/>
            <a:r>
              <a:rPr lang="en-GB" dirty="0"/>
              <a:t>.</a:t>
            </a:r>
          </a:p>
        </p:txBody>
      </p:sp>
      <p:sp>
        <p:nvSpPr>
          <p:cNvPr id="2" name="Title">
            <a:extLst>
              <a:ext uri="{FF2B5EF4-FFF2-40B4-BE49-F238E27FC236}">
                <a16:creationId xmlns:a16="http://schemas.microsoft.com/office/drawing/2014/main" id="{C2B80BD3-4E8A-0432-5782-5BEA8FE21D5B}"/>
              </a:ext>
            </a:extLst>
          </p:cNvPr>
          <p:cNvSpPr>
            <a:spLocks noGrp="1"/>
          </p:cNvSpPr>
          <p:nvPr>
            <p:ph type="title" hasCustomPrompt="1"/>
          </p:nvPr>
        </p:nvSpPr>
        <p:spPr>
          <a:xfrm>
            <a:off x="269873" y="962024"/>
            <a:ext cx="4032000" cy="1655763"/>
          </a:xfrm>
          <a:noFill/>
        </p:spPr>
        <p:txBody>
          <a:bodyPr vert="horz" lIns="0" tIns="0" rIns="0" bIns="0" rtlCol="0" anchor="t" anchorCtr="0">
            <a:noAutofit/>
          </a:bodyPr>
          <a:lstStyle>
            <a:lvl1pPr>
              <a:spcAft>
                <a:spcPts val="0"/>
              </a:spcAft>
              <a:defRPr lang="en-GB" sz="4400" cap="none" baseline="0" dirty="0">
                <a:solidFill>
                  <a:schemeClr val="bg1"/>
                </a:solidFill>
                <a:latin typeface="Palatino Linotype" panose="02040502050505030304" pitchFamily="18" charset="0"/>
              </a:defRPr>
            </a:lvl1pPr>
          </a:lstStyle>
          <a:p>
            <a:pPr marL="0" lvl="0" indent="0">
              <a:lnSpc>
                <a:spcPct val="80000"/>
              </a:lnSpc>
              <a:spcAft>
                <a:spcPts val="1200"/>
              </a:spcAft>
              <a:buFontTx/>
            </a:pPr>
            <a:r>
              <a:rPr lang="en-GB" dirty="0"/>
              <a:t>Click to edit heading</a:t>
            </a:r>
          </a:p>
        </p:txBody>
      </p:sp>
      <p:sp>
        <p:nvSpPr>
          <p:cNvPr id="11" name="Text">
            <a:extLst>
              <a:ext uri="{FF2B5EF4-FFF2-40B4-BE49-F238E27FC236}">
                <a16:creationId xmlns:a16="http://schemas.microsoft.com/office/drawing/2014/main" id="{3A1D588A-6CBF-88BD-7545-244D1F4D1766}"/>
              </a:ext>
            </a:extLst>
          </p:cNvPr>
          <p:cNvSpPr>
            <a:spLocks noGrp="1"/>
          </p:cNvSpPr>
          <p:nvPr>
            <p:ph type="body" sz="quarter" idx="18"/>
          </p:nvPr>
        </p:nvSpPr>
        <p:spPr>
          <a:xfrm>
            <a:off x="269875" y="2780052"/>
            <a:ext cx="4032000" cy="16557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Notes">
            <a:extLst>
              <a:ext uri="{FF2B5EF4-FFF2-40B4-BE49-F238E27FC236}">
                <a16:creationId xmlns:a16="http://schemas.microsoft.com/office/drawing/2014/main" id="{18C631C1-9316-C687-5920-B9CB6CB31545}"/>
              </a:ext>
            </a:extLst>
          </p:cNvPr>
          <p:cNvSpPr>
            <a:spLocks noGrp="1"/>
          </p:cNvSpPr>
          <p:nvPr>
            <p:ph type="body" sz="quarter" idx="13" hasCustomPrompt="1"/>
          </p:nvPr>
        </p:nvSpPr>
        <p:spPr>
          <a:xfrm>
            <a:off x="269999" y="6501600"/>
            <a:ext cx="8362597" cy="106116"/>
          </a:xfrm>
        </p:spPr>
        <p:txBody>
          <a:bodyPr rIns="0" anchor="b" anchorCtr="0"/>
          <a:lstStyle>
            <a:lvl1pPr marL="0" indent="0"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chemeClr val="bg1"/>
                </a:solidFill>
                <a:latin typeface="Arial" panose="020B0604020202020204" pitchFamily="34" charset="0"/>
                <a:ea typeface="+mn-ea"/>
                <a:cs typeface="Arial" panose="020B0604020202020204" pitchFamily="34" charset="0"/>
              </a:defRPr>
            </a:lvl1pPr>
            <a:lvl2pPr marL="139306" indent="-139306" algn="l" defTabSz="742969" rtl="0" eaLnBrk="1" latinLnBrk="0" hangingPunct="1">
              <a:lnSpc>
                <a:spcPct val="90000"/>
              </a:lnSpc>
              <a:spcBef>
                <a:spcPts val="0"/>
              </a:spcBef>
              <a:spcAft>
                <a:spcPts val="0"/>
              </a:spcAft>
              <a:buFont typeface="Arial" panose="020B0604020202020204" pitchFamily="34" charset="0"/>
              <a:buChar char="•"/>
              <a:defRPr lang="en-US" sz="650" kern="1200" dirty="0" smtClean="0">
                <a:solidFill>
                  <a:schemeClr val="bg1"/>
                </a:solidFill>
                <a:latin typeface="Arial" panose="020B0604020202020204" pitchFamily="34" charset="0"/>
                <a:ea typeface="+mn-ea"/>
                <a:cs typeface="Arial" panose="020B0604020202020204" pitchFamily="34" charset="0"/>
              </a:defRPr>
            </a:lvl2pPr>
            <a:lvl3pPr marL="185742" indent="-185742" algn="l" defTabSz="742969" rtl="0" eaLnBrk="1" latinLnBrk="0" hangingPunct="1">
              <a:lnSpc>
                <a:spcPct val="90000"/>
              </a:lnSpc>
              <a:spcBef>
                <a:spcPts val="0"/>
              </a:spcBef>
              <a:spcAft>
                <a:spcPts val="0"/>
              </a:spcAft>
              <a:buFont typeface="+mj-lt"/>
              <a:buAutoNum type="arabicPeriod"/>
              <a:defRPr lang="en-US" sz="650" kern="1200" dirty="0" smtClean="0">
                <a:solidFill>
                  <a:schemeClr val="bg1"/>
                </a:solidFill>
                <a:latin typeface="Arial" panose="020B0604020202020204" pitchFamily="34" charset="0"/>
                <a:ea typeface="+mn-ea"/>
                <a:cs typeface="Arial" panose="020B0604020202020204" pitchFamily="34" charset="0"/>
              </a:defRPr>
            </a:lvl3pPr>
            <a:lvl4pPr marL="185742" indent="-185742" algn="l" defTabSz="742969" rtl="0" eaLnBrk="1" latinLnBrk="0" hangingPunct="1">
              <a:lnSpc>
                <a:spcPct val="90000"/>
              </a:lnSpc>
              <a:spcBef>
                <a:spcPts val="0"/>
              </a:spcBef>
              <a:spcAft>
                <a:spcPts val="0"/>
              </a:spcAft>
              <a:buFont typeface="+mj-lt"/>
              <a:buAutoNum type="alphaUcPeriod"/>
              <a:defRPr lang="en-US" sz="650" kern="1200" dirty="0" smtClean="0">
                <a:solidFill>
                  <a:schemeClr val="bg1"/>
                </a:solidFill>
                <a:latin typeface="Arial" panose="020B0604020202020204" pitchFamily="34" charset="0"/>
                <a:ea typeface="+mn-ea"/>
                <a:cs typeface="Arial" panose="020B0604020202020204" pitchFamily="34" charset="0"/>
              </a:defRPr>
            </a:lvl4pPr>
            <a:lvl5pPr marL="0" algn="l" defTabSz="742969" rtl="0" eaLnBrk="1" latinLnBrk="0" hangingPunct="1">
              <a:defRPr lang="en-GB" sz="894" kern="1200" dirty="0">
                <a:solidFill>
                  <a:schemeClr val="tx1"/>
                </a:solidFill>
                <a:latin typeface="Arial" panose="020B0604020202020204" pitchFamily="34" charset="0"/>
                <a:ea typeface="+mn-ea"/>
                <a:cs typeface="Arial" panose="020B0604020202020204" pitchFamily="34" charset="0"/>
              </a:defRPr>
            </a:lvl5pPr>
          </a:lstStyle>
          <a:p>
            <a:pPr lvl="0"/>
            <a:r>
              <a:rPr lang="en-GB" dirty="0"/>
              <a:t>Notes </a:t>
            </a:r>
          </a:p>
        </p:txBody>
      </p:sp>
      <p:sp>
        <p:nvSpPr>
          <p:cNvPr id="7" name="Logo">
            <a:extLst>
              <a:ext uri="{FF2B5EF4-FFF2-40B4-BE49-F238E27FC236}">
                <a16:creationId xmlns:a16="http://schemas.microsoft.com/office/drawing/2014/main" id="{12F2683F-279F-07A3-32CD-8902585162D6}"/>
              </a:ext>
            </a:extLst>
          </p:cNvPr>
          <p:cNvSpPr>
            <a:spLocks noGrp="1" noRot="1" noMove="1" noResize="1" noEditPoints="1" noAdjustHandles="1" noChangeArrowheads="1" noChangeShapeType="1"/>
          </p:cNvSpPr>
          <p:nvPr>
            <p:ph type="body" sz="quarter" idx="21" hasCustomPrompt="1"/>
          </p:nvPr>
        </p:nvSpPr>
        <p:spPr>
          <a:xfrm>
            <a:off x="11773674" y="269875"/>
            <a:ext cx="154800" cy="349200"/>
          </a:xfrm>
          <a:blipFill>
            <a:blip r:embed="rId3">
              <a:extLst>
                <a:ext uri="{96DAC541-7B7A-43D3-8B79-37D633B846F1}">
                  <asvg:svgBlip xmlns:asvg="http://schemas.microsoft.com/office/drawing/2016/SVG/main" r:embed="rId4"/>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88655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Reference - Long Text A">
    <p:bg>
      <p:bgPr>
        <a:solidFill>
          <a:srgbClr val="F2F2F1"/>
        </a:solidFill>
        <a:effectLst/>
      </p:bgPr>
    </p:bg>
    <p:spTree>
      <p:nvGrpSpPr>
        <p:cNvPr id="1" name=""/>
        <p:cNvGrpSpPr/>
        <p:nvPr/>
      </p:nvGrpSpPr>
      <p:grpSpPr>
        <a:xfrm>
          <a:off x="0" y="0"/>
          <a:ext cx="0" cy="0"/>
          <a:chOff x="0" y="0"/>
          <a:chExt cx="0" cy="0"/>
        </a:xfrm>
      </p:grpSpPr>
      <p:sp>
        <p:nvSpPr>
          <p:cNvPr id="2" name="Colour block">
            <a:extLst>
              <a:ext uri="{FF2B5EF4-FFF2-40B4-BE49-F238E27FC236}">
                <a16:creationId xmlns:a16="http://schemas.microsoft.com/office/drawing/2014/main" id="{12F638E3-2E2F-64D4-78B9-3DFFB0A3980B}"/>
              </a:ext>
            </a:extLst>
          </p:cNvPr>
          <p:cNvSpPr>
            <a:spLocks noGrp="1"/>
          </p:cNvSpPr>
          <p:nvPr>
            <p:ph type="body" sz="quarter" idx="20" hasCustomPrompt="1"/>
          </p:nvPr>
        </p:nvSpPr>
        <p:spPr>
          <a:xfrm>
            <a:off x="6351791" y="0"/>
            <a:ext cx="5840209" cy="3060700"/>
          </a:xfrm>
          <a:solidFill>
            <a:srgbClr val="30373B"/>
          </a:solidFill>
        </p:spPr>
        <p:txBody>
          <a:bodyPr/>
          <a:lstStyle>
            <a:lvl1pPr>
              <a:defRPr sz="100"/>
            </a:lvl1pPr>
          </a:lstStyle>
          <a:p>
            <a:pPr lvl="0"/>
            <a:r>
              <a:rPr lang="en-GB"/>
              <a:t> </a:t>
            </a:r>
            <a:endParaRPr lang="en-GB" dirty="0"/>
          </a:p>
        </p:txBody>
      </p:sp>
      <p:sp>
        <p:nvSpPr>
          <p:cNvPr id="32" name="Picture Placeholder">
            <a:extLst>
              <a:ext uri="{FF2B5EF4-FFF2-40B4-BE49-F238E27FC236}">
                <a16:creationId xmlns:a16="http://schemas.microsoft.com/office/drawing/2014/main" id="{DA21ABD3-AFBE-40DA-AB1F-5F2DCE790C9F}"/>
              </a:ext>
            </a:extLst>
          </p:cNvPr>
          <p:cNvSpPr>
            <a:spLocks noGrp="1"/>
          </p:cNvSpPr>
          <p:nvPr>
            <p:ph type="pic" sz="quarter" idx="17"/>
          </p:nvPr>
        </p:nvSpPr>
        <p:spPr>
          <a:xfrm>
            <a:off x="6351791" y="1308"/>
            <a:ext cx="5146163" cy="3060000"/>
          </a:xfrm>
          <a:solidFill>
            <a:srgbClr val="CBC9C7"/>
          </a:solidFill>
        </p:spPr>
        <p:txBody>
          <a:bodyPr rIns="0" anchor="ctr" anchorCtr="0"/>
          <a:lstStyle>
            <a:lvl1pPr marL="0" indent="0" algn="ctr">
              <a:buNone/>
              <a:defRPr>
                <a:solidFill>
                  <a:srgbClr val="1F2023"/>
                </a:solidFill>
              </a:defRPr>
            </a:lvl1pPr>
          </a:lstStyle>
          <a:p>
            <a:r>
              <a:rPr lang="en-US"/>
              <a:t>Click icon to add picture</a:t>
            </a:r>
            <a:endParaRPr lang="en-GB" dirty="0"/>
          </a:p>
        </p:txBody>
      </p:sp>
      <p:sp>
        <p:nvSpPr>
          <p:cNvPr id="33" name="Title">
            <a:extLst>
              <a:ext uri="{FF2B5EF4-FFF2-40B4-BE49-F238E27FC236}">
                <a16:creationId xmlns:a16="http://schemas.microsoft.com/office/drawing/2014/main" id="{5B280FF2-C6BF-4C8C-A1C0-AAB833430B04}"/>
              </a:ext>
            </a:extLst>
          </p:cNvPr>
          <p:cNvSpPr>
            <a:spLocks noGrp="1"/>
          </p:cNvSpPr>
          <p:nvPr>
            <p:ph type="title"/>
          </p:nvPr>
        </p:nvSpPr>
        <p:spPr>
          <a:xfrm>
            <a:off x="269875" y="1873308"/>
            <a:ext cx="5580000" cy="1188000"/>
          </a:xfrm>
        </p:spPr>
        <p:txBody>
          <a:bodyPr rIns="360000" anchor="b"/>
          <a:lstStyle>
            <a:lvl1pPr>
              <a:defRPr sz="2800"/>
            </a:lvl1pPr>
          </a:lstStyle>
          <a:p>
            <a:r>
              <a:rPr lang="en-US"/>
              <a:t>Click to edit Master title style</a:t>
            </a:r>
            <a:endParaRPr lang="en-GB" dirty="0"/>
          </a:p>
        </p:txBody>
      </p:sp>
      <p:sp>
        <p:nvSpPr>
          <p:cNvPr id="43" name="Case">
            <a:extLst>
              <a:ext uri="{FF2B5EF4-FFF2-40B4-BE49-F238E27FC236}">
                <a16:creationId xmlns:a16="http://schemas.microsoft.com/office/drawing/2014/main" id="{8A14015F-0615-4486-A88B-DE980A0ED183}"/>
              </a:ext>
            </a:extLst>
          </p:cNvPr>
          <p:cNvSpPr>
            <a:spLocks noGrp="1" noRot="1" noMove="1" noResize="1" noEditPoints="1" noAdjustHandles="1" noChangeArrowheads="1" noChangeShapeType="1"/>
          </p:cNvSpPr>
          <p:nvPr/>
        </p:nvSpPr>
        <p:spPr>
          <a:xfrm>
            <a:off x="275070" y="1511114"/>
            <a:ext cx="347852" cy="138499"/>
          </a:xfrm>
          <a:prstGeom prst="rect">
            <a:avLst/>
          </a:prstGeom>
        </p:spPr>
        <p:txBody>
          <a:bodyPr wrap="square" lIns="0" tIns="0" rIns="0" bIns="0">
            <a:spAutoFit/>
          </a:bodyPr>
          <a:lstStyle/>
          <a:p>
            <a:pPr>
              <a:spcAft>
                <a:spcPts val="0"/>
              </a:spcAft>
            </a:pPr>
            <a:r>
              <a:rPr lang="en-GB" dirty="0">
                <a:solidFill>
                  <a:srgbClr val="1F2023"/>
                </a:solidFill>
              </a:rPr>
              <a:t>CASE</a:t>
            </a:r>
          </a:p>
        </p:txBody>
      </p:sp>
      <p:sp>
        <p:nvSpPr>
          <p:cNvPr id="34" name="The project">
            <a:extLst>
              <a:ext uri="{FF2B5EF4-FFF2-40B4-BE49-F238E27FC236}">
                <a16:creationId xmlns:a16="http://schemas.microsoft.com/office/drawing/2014/main" id="{703EFA8D-5E6A-4906-82A3-205250FBE2A9}"/>
              </a:ext>
            </a:extLst>
          </p:cNvPr>
          <p:cNvSpPr>
            <a:spLocks noGrp="1" noRot="1" noMove="1" noResize="1" noEditPoints="1" noAdjustHandles="1" noChangeArrowheads="1" noChangeShapeType="1"/>
          </p:cNvSpPr>
          <p:nvPr/>
        </p:nvSpPr>
        <p:spPr>
          <a:xfrm>
            <a:off x="269875" y="3666709"/>
            <a:ext cx="1256754" cy="193899"/>
          </a:xfrm>
          <a:prstGeom prst="rect">
            <a:avLst/>
          </a:prstGeom>
        </p:spPr>
        <p:txBody>
          <a:bodyPr wrap="none" lIns="0" tIns="0" rIns="0" bIns="0">
            <a:spAutoFit/>
          </a:bodyPr>
          <a:lstStyle/>
          <a:p>
            <a:pPr lvl="1">
              <a:lnSpc>
                <a:spcPct val="90000"/>
              </a:lnSpc>
              <a:buNone/>
            </a:pPr>
            <a:r>
              <a:rPr lang="en-GB" sz="1400" b="1" dirty="0">
                <a:solidFill>
                  <a:srgbClr val="30373B"/>
                </a:solidFill>
              </a:rPr>
              <a:t>THE PROJECT</a:t>
            </a:r>
            <a:endParaRPr lang="en-GB" sz="1400" dirty="0">
              <a:solidFill>
                <a:srgbClr val="30373B"/>
              </a:solidFill>
            </a:endParaRPr>
          </a:p>
        </p:txBody>
      </p:sp>
      <p:cxnSp>
        <p:nvCxnSpPr>
          <p:cNvPr id="35" name="Divider line 1">
            <a:extLst>
              <a:ext uri="{FF2B5EF4-FFF2-40B4-BE49-F238E27FC236}">
                <a16:creationId xmlns:a16="http://schemas.microsoft.com/office/drawing/2014/main" id="{B82E33D9-8A09-4E1E-B29A-933C28C2B2E2}"/>
              </a:ext>
            </a:extLst>
          </p:cNvPr>
          <p:cNvCxnSpPr>
            <a:cxnSpLocks noGrp="1" noRot="1" noMove="1" noResize="1" noEditPoints="1" noAdjustHandles="1" noChangeArrowheads="1" noChangeShapeType="1"/>
          </p:cNvCxnSpPr>
          <p:nvPr/>
        </p:nvCxnSpPr>
        <p:spPr>
          <a:xfrm>
            <a:off x="269875" y="3915161"/>
            <a:ext cx="558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A6C4AA2D-BE28-FA50-9227-84CBE7438492}"/>
              </a:ext>
            </a:extLst>
          </p:cNvPr>
          <p:cNvSpPr>
            <a:spLocks noGrp="1"/>
          </p:cNvSpPr>
          <p:nvPr>
            <p:ph type="body" sz="quarter" idx="18"/>
          </p:nvPr>
        </p:nvSpPr>
        <p:spPr>
          <a:xfrm>
            <a:off x="269874" y="4054475"/>
            <a:ext cx="5580000" cy="2262188"/>
          </a:xfrm>
        </p:spPr>
        <p:txBody>
          <a:bodyPr rIns="36000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he impact">
            <a:extLst>
              <a:ext uri="{FF2B5EF4-FFF2-40B4-BE49-F238E27FC236}">
                <a16:creationId xmlns:a16="http://schemas.microsoft.com/office/drawing/2014/main" id="{0D6039B4-1EC9-4657-B8E8-8A44CDEA52D0}"/>
              </a:ext>
            </a:extLst>
          </p:cNvPr>
          <p:cNvSpPr>
            <a:spLocks noGrp="1" noRot="1" noMove="1" noResize="1" noEditPoints="1" noAdjustHandles="1" noChangeArrowheads="1" noChangeShapeType="1"/>
          </p:cNvSpPr>
          <p:nvPr/>
        </p:nvSpPr>
        <p:spPr>
          <a:xfrm>
            <a:off x="6351791" y="3666709"/>
            <a:ext cx="1083117" cy="193899"/>
          </a:xfrm>
          <a:prstGeom prst="rect">
            <a:avLst/>
          </a:prstGeom>
        </p:spPr>
        <p:txBody>
          <a:bodyPr wrap="none" lIns="0" tIns="0" rIns="0" bIns="0">
            <a:spAutoFit/>
          </a:bodyPr>
          <a:lstStyle/>
          <a:p>
            <a:pPr lvl="1">
              <a:lnSpc>
                <a:spcPct val="90000"/>
              </a:lnSpc>
              <a:buNone/>
            </a:pPr>
            <a:r>
              <a:rPr lang="en-GB" sz="1400" b="1" dirty="0">
                <a:solidFill>
                  <a:srgbClr val="30373B"/>
                </a:solidFill>
              </a:rPr>
              <a:t>THE IMPACT</a:t>
            </a:r>
            <a:endParaRPr lang="en-GB" sz="1400" dirty="0">
              <a:solidFill>
                <a:srgbClr val="30373B"/>
              </a:solidFill>
            </a:endParaRPr>
          </a:p>
        </p:txBody>
      </p:sp>
      <p:cxnSp>
        <p:nvCxnSpPr>
          <p:cNvPr id="38" name="Divider line 2">
            <a:extLst>
              <a:ext uri="{FF2B5EF4-FFF2-40B4-BE49-F238E27FC236}">
                <a16:creationId xmlns:a16="http://schemas.microsoft.com/office/drawing/2014/main" id="{C9C05287-1F42-45FF-9E41-4392C366FA0B}"/>
              </a:ext>
            </a:extLst>
          </p:cNvPr>
          <p:cNvCxnSpPr>
            <a:cxnSpLocks noGrp="1" noRot="1" noMove="1" noResize="1" noEditPoints="1" noAdjustHandles="1" noChangeArrowheads="1" noChangeShapeType="1"/>
          </p:cNvCxnSpPr>
          <p:nvPr/>
        </p:nvCxnSpPr>
        <p:spPr>
          <a:xfrm>
            <a:off x="6351791" y="3915161"/>
            <a:ext cx="5580000" cy="0"/>
          </a:xfrm>
          <a:prstGeom prst="line">
            <a:avLst/>
          </a:prstGeom>
          <a:ln w="12700">
            <a:solidFill>
              <a:srgbClr val="30373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735510DC-48E7-07C6-E513-693E09F662A8}"/>
              </a:ext>
            </a:extLst>
          </p:cNvPr>
          <p:cNvSpPr>
            <a:spLocks noGrp="1"/>
          </p:cNvSpPr>
          <p:nvPr>
            <p:ph type="body" sz="quarter" idx="19"/>
          </p:nvPr>
        </p:nvSpPr>
        <p:spPr>
          <a:xfrm>
            <a:off x="6351791" y="4054475"/>
            <a:ext cx="5580000" cy="2262188"/>
          </a:xfrm>
        </p:spPr>
        <p:txBody>
          <a:bodyPr rIns="36000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Logo">
            <a:extLst>
              <a:ext uri="{FF2B5EF4-FFF2-40B4-BE49-F238E27FC236}">
                <a16:creationId xmlns:a16="http://schemas.microsoft.com/office/drawing/2014/main" id="{F0983A2E-97F4-42BB-CA28-388B9F7B4D8D}"/>
              </a:ext>
            </a:extLst>
          </p:cNvPr>
          <p:cNvSpPr>
            <a:spLocks noGrp="1" noRot="1" noMove="1" noResize="1" noEditPoints="1" noAdjustHandles="1" noChangeArrowheads="1" noChangeShapeType="1"/>
          </p:cNvSpPr>
          <p:nvPr>
            <p:ph type="body" sz="quarter" idx="21" hasCustomPrompt="1"/>
          </p:nvPr>
        </p:nvSpPr>
        <p:spPr>
          <a:xfrm>
            <a:off x="11773674" y="269875"/>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75899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Reference - Long Text B">
    <p:bg>
      <p:bgPr>
        <a:solidFill>
          <a:srgbClr val="30373B"/>
        </a:solidFill>
        <a:effectLst/>
      </p:bgPr>
    </p:bg>
    <p:spTree>
      <p:nvGrpSpPr>
        <p:cNvPr id="1" name=""/>
        <p:cNvGrpSpPr/>
        <p:nvPr/>
      </p:nvGrpSpPr>
      <p:grpSpPr>
        <a:xfrm>
          <a:off x="0" y="0"/>
          <a:ext cx="0" cy="0"/>
          <a:chOff x="0" y="0"/>
          <a:chExt cx="0" cy="0"/>
        </a:xfrm>
      </p:grpSpPr>
      <p:sp>
        <p:nvSpPr>
          <p:cNvPr id="6" name="Colour block">
            <a:extLst>
              <a:ext uri="{FF2B5EF4-FFF2-40B4-BE49-F238E27FC236}">
                <a16:creationId xmlns:a16="http://schemas.microsoft.com/office/drawing/2014/main" id="{D6830265-86AA-64B2-6ADD-8228C2191A5E}"/>
              </a:ext>
            </a:extLst>
          </p:cNvPr>
          <p:cNvSpPr>
            <a:spLocks noGrp="1"/>
          </p:cNvSpPr>
          <p:nvPr>
            <p:ph type="body" sz="quarter" idx="20" hasCustomPrompt="1"/>
          </p:nvPr>
        </p:nvSpPr>
        <p:spPr>
          <a:xfrm>
            <a:off x="6351791" y="0"/>
            <a:ext cx="5840209" cy="3060700"/>
          </a:xfrm>
          <a:solidFill>
            <a:srgbClr val="E1E0DE"/>
          </a:solidFill>
        </p:spPr>
        <p:txBody>
          <a:bodyPr/>
          <a:lstStyle>
            <a:lvl1pPr>
              <a:defRPr sz="100"/>
            </a:lvl1pPr>
          </a:lstStyle>
          <a:p>
            <a:pPr lvl="0"/>
            <a:r>
              <a:rPr lang="en-GB"/>
              <a:t> </a:t>
            </a:r>
            <a:endParaRPr lang="en-GB" dirty="0"/>
          </a:p>
        </p:txBody>
      </p:sp>
      <p:sp>
        <p:nvSpPr>
          <p:cNvPr id="32" name="Picture Placeholder">
            <a:extLst>
              <a:ext uri="{FF2B5EF4-FFF2-40B4-BE49-F238E27FC236}">
                <a16:creationId xmlns:a16="http://schemas.microsoft.com/office/drawing/2014/main" id="{DA21ABD3-AFBE-40DA-AB1F-5F2DCE790C9F}"/>
              </a:ext>
            </a:extLst>
          </p:cNvPr>
          <p:cNvSpPr>
            <a:spLocks noGrp="1"/>
          </p:cNvSpPr>
          <p:nvPr>
            <p:ph type="pic" sz="quarter" idx="17"/>
          </p:nvPr>
        </p:nvSpPr>
        <p:spPr>
          <a:xfrm>
            <a:off x="6351791" y="1308"/>
            <a:ext cx="5146162" cy="3060000"/>
          </a:xfrm>
          <a:solidFill>
            <a:srgbClr val="CBC9C7"/>
          </a:solidFill>
        </p:spPr>
        <p:txBody>
          <a:bodyPr rIns="0" anchor="ctr" anchorCtr="0"/>
          <a:lstStyle>
            <a:lvl1pPr marL="0" indent="0" algn="ctr">
              <a:buNone/>
              <a:defRPr>
                <a:solidFill>
                  <a:srgbClr val="1F2023"/>
                </a:solidFill>
              </a:defRPr>
            </a:lvl1pPr>
          </a:lstStyle>
          <a:p>
            <a:r>
              <a:rPr lang="en-US"/>
              <a:t>Click icon to add picture</a:t>
            </a:r>
            <a:endParaRPr lang="en-GB" dirty="0"/>
          </a:p>
        </p:txBody>
      </p:sp>
      <p:sp>
        <p:nvSpPr>
          <p:cNvPr id="33" name="Title">
            <a:extLst>
              <a:ext uri="{FF2B5EF4-FFF2-40B4-BE49-F238E27FC236}">
                <a16:creationId xmlns:a16="http://schemas.microsoft.com/office/drawing/2014/main" id="{5B280FF2-C6BF-4C8C-A1C0-AAB833430B04}"/>
              </a:ext>
            </a:extLst>
          </p:cNvPr>
          <p:cNvSpPr>
            <a:spLocks noGrp="1"/>
          </p:cNvSpPr>
          <p:nvPr>
            <p:ph type="title"/>
          </p:nvPr>
        </p:nvSpPr>
        <p:spPr>
          <a:xfrm>
            <a:off x="269875" y="1873308"/>
            <a:ext cx="5580000" cy="1188000"/>
          </a:xfrm>
        </p:spPr>
        <p:txBody>
          <a:bodyPr rIns="360000" anchor="b"/>
          <a:lstStyle>
            <a:lvl1pPr>
              <a:defRPr sz="2800">
                <a:solidFill>
                  <a:schemeClr val="bg1"/>
                </a:solidFill>
              </a:defRPr>
            </a:lvl1pPr>
          </a:lstStyle>
          <a:p>
            <a:r>
              <a:rPr lang="en-US"/>
              <a:t>Click to edit Master title style</a:t>
            </a:r>
            <a:endParaRPr lang="en-GB" dirty="0"/>
          </a:p>
        </p:txBody>
      </p:sp>
      <p:sp>
        <p:nvSpPr>
          <p:cNvPr id="43" name="Case">
            <a:extLst>
              <a:ext uri="{FF2B5EF4-FFF2-40B4-BE49-F238E27FC236}">
                <a16:creationId xmlns:a16="http://schemas.microsoft.com/office/drawing/2014/main" id="{8A14015F-0615-4486-A88B-DE980A0ED183}"/>
              </a:ext>
            </a:extLst>
          </p:cNvPr>
          <p:cNvSpPr>
            <a:spLocks noGrp="1" noRot="1" noMove="1" noResize="1" noEditPoints="1" noAdjustHandles="1" noChangeArrowheads="1" noChangeShapeType="1"/>
          </p:cNvSpPr>
          <p:nvPr/>
        </p:nvSpPr>
        <p:spPr>
          <a:xfrm>
            <a:off x="275070" y="1511114"/>
            <a:ext cx="347852" cy="138499"/>
          </a:xfrm>
          <a:prstGeom prst="rect">
            <a:avLst/>
          </a:prstGeom>
        </p:spPr>
        <p:txBody>
          <a:bodyPr wrap="square" lIns="0" tIns="0" rIns="0" bIns="0">
            <a:spAutoFit/>
          </a:bodyPr>
          <a:lstStyle/>
          <a:p>
            <a:pPr>
              <a:spcAft>
                <a:spcPts val="0"/>
              </a:spcAft>
            </a:pPr>
            <a:r>
              <a:rPr lang="en-GB" dirty="0">
                <a:solidFill>
                  <a:schemeClr val="bg1"/>
                </a:solidFill>
              </a:rPr>
              <a:t>CASE</a:t>
            </a:r>
          </a:p>
        </p:txBody>
      </p:sp>
      <p:sp>
        <p:nvSpPr>
          <p:cNvPr id="34" name="The project">
            <a:extLst>
              <a:ext uri="{FF2B5EF4-FFF2-40B4-BE49-F238E27FC236}">
                <a16:creationId xmlns:a16="http://schemas.microsoft.com/office/drawing/2014/main" id="{703EFA8D-5E6A-4906-82A3-205250FBE2A9}"/>
              </a:ext>
            </a:extLst>
          </p:cNvPr>
          <p:cNvSpPr>
            <a:spLocks noGrp="1" noRot="1" noMove="1" noResize="1" noEditPoints="1" noAdjustHandles="1" noChangeArrowheads="1" noChangeShapeType="1"/>
          </p:cNvSpPr>
          <p:nvPr/>
        </p:nvSpPr>
        <p:spPr>
          <a:xfrm>
            <a:off x="269875" y="3666709"/>
            <a:ext cx="1256754" cy="193899"/>
          </a:xfrm>
          <a:prstGeom prst="rect">
            <a:avLst/>
          </a:prstGeom>
        </p:spPr>
        <p:txBody>
          <a:bodyPr wrap="none" lIns="0" tIns="0" rIns="0" bIns="0">
            <a:spAutoFit/>
          </a:bodyPr>
          <a:lstStyle/>
          <a:p>
            <a:pPr lvl="1">
              <a:lnSpc>
                <a:spcPct val="90000"/>
              </a:lnSpc>
              <a:buNone/>
            </a:pPr>
            <a:r>
              <a:rPr lang="en-GB" sz="1400" b="1" dirty="0">
                <a:solidFill>
                  <a:schemeClr val="bg1"/>
                </a:solidFill>
              </a:rPr>
              <a:t>THE PROJECT</a:t>
            </a:r>
            <a:endParaRPr lang="en-GB" sz="1400" dirty="0">
              <a:solidFill>
                <a:schemeClr val="bg1"/>
              </a:solidFill>
            </a:endParaRPr>
          </a:p>
        </p:txBody>
      </p:sp>
      <p:cxnSp>
        <p:nvCxnSpPr>
          <p:cNvPr id="35" name="Divider line 1">
            <a:extLst>
              <a:ext uri="{FF2B5EF4-FFF2-40B4-BE49-F238E27FC236}">
                <a16:creationId xmlns:a16="http://schemas.microsoft.com/office/drawing/2014/main" id="{B82E33D9-8A09-4E1E-B29A-933C28C2B2E2}"/>
              </a:ext>
            </a:extLst>
          </p:cNvPr>
          <p:cNvCxnSpPr>
            <a:cxnSpLocks noGrp="1" noRot="1" noMove="1" noResize="1" noEditPoints="1" noAdjustHandles="1" noChangeArrowheads="1" noChangeShapeType="1"/>
          </p:cNvCxnSpPr>
          <p:nvPr/>
        </p:nvCxnSpPr>
        <p:spPr>
          <a:xfrm>
            <a:off x="269875" y="3915161"/>
            <a:ext cx="5580000"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A6C4AA2D-BE28-FA50-9227-84CBE7438492}"/>
              </a:ext>
            </a:extLst>
          </p:cNvPr>
          <p:cNvSpPr>
            <a:spLocks noGrp="1"/>
          </p:cNvSpPr>
          <p:nvPr>
            <p:ph type="body" sz="quarter" idx="18"/>
          </p:nvPr>
        </p:nvSpPr>
        <p:spPr>
          <a:xfrm>
            <a:off x="269874" y="4054475"/>
            <a:ext cx="5580000" cy="2262188"/>
          </a:xfrm>
        </p:spPr>
        <p:txBody>
          <a:bodyPr rIns="360000"/>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The impact">
            <a:extLst>
              <a:ext uri="{FF2B5EF4-FFF2-40B4-BE49-F238E27FC236}">
                <a16:creationId xmlns:a16="http://schemas.microsoft.com/office/drawing/2014/main" id="{0D6039B4-1EC9-4657-B8E8-8A44CDEA52D0}"/>
              </a:ext>
            </a:extLst>
          </p:cNvPr>
          <p:cNvSpPr>
            <a:spLocks noGrp="1" noRot="1" noMove="1" noResize="1" noEditPoints="1" noAdjustHandles="1" noChangeArrowheads="1" noChangeShapeType="1"/>
          </p:cNvSpPr>
          <p:nvPr/>
        </p:nvSpPr>
        <p:spPr>
          <a:xfrm>
            <a:off x="6351791" y="3666709"/>
            <a:ext cx="1083117" cy="193899"/>
          </a:xfrm>
          <a:prstGeom prst="rect">
            <a:avLst/>
          </a:prstGeom>
        </p:spPr>
        <p:txBody>
          <a:bodyPr wrap="none" lIns="0" tIns="0" rIns="0" bIns="0">
            <a:spAutoFit/>
          </a:bodyPr>
          <a:lstStyle/>
          <a:p>
            <a:pPr lvl="1">
              <a:lnSpc>
                <a:spcPct val="90000"/>
              </a:lnSpc>
              <a:buNone/>
            </a:pPr>
            <a:r>
              <a:rPr lang="en-GB" sz="1400" b="1" dirty="0">
                <a:solidFill>
                  <a:schemeClr val="bg1"/>
                </a:solidFill>
              </a:rPr>
              <a:t>THE IMPACT</a:t>
            </a:r>
            <a:endParaRPr lang="en-GB" sz="1400" dirty="0">
              <a:solidFill>
                <a:schemeClr val="bg1"/>
              </a:solidFill>
            </a:endParaRPr>
          </a:p>
        </p:txBody>
      </p:sp>
      <p:cxnSp>
        <p:nvCxnSpPr>
          <p:cNvPr id="38" name="Divider line 2">
            <a:extLst>
              <a:ext uri="{FF2B5EF4-FFF2-40B4-BE49-F238E27FC236}">
                <a16:creationId xmlns:a16="http://schemas.microsoft.com/office/drawing/2014/main" id="{C9C05287-1F42-45FF-9E41-4392C366FA0B}"/>
              </a:ext>
            </a:extLst>
          </p:cNvPr>
          <p:cNvCxnSpPr>
            <a:cxnSpLocks noGrp="1" noRot="1" noMove="1" noResize="1" noEditPoints="1" noAdjustHandles="1" noChangeArrowheads="1" noChangeShapeType="1"/>
          </p:cNvCxnSpPr>
          <p:nvPr/>
        </p:nvCxnSpPr>
        <p:spPr>
          <a:xfrm>
            <a:off x="6351791" y="3915161"/>
            <a:ext cx="5580000" cy="0"/>
          </a:xfrm>
          <a:prstGeom prst="line">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735510DC-48E7-07C6-E513-693E09F662A8}"/>
              </a:ext>
            </a:extLst>
          </p:cNvPr>
          <p:cNvSpPr>
            <a:spLocks noGrp="1"/>
          </p:cNvSpPr>
          <p:nvPr>
            <p:ph type="body" sz="quarter" idx="19"/>
          </p:nvPr>
        </p:nvSpPr>
        <p:spPr>
          <a:xfrm>
            <a:off x="6351791" y="4054475"/>
            <a:ext cx="5580000" cy="2262188"/>
          </a:xfrm>
        </p:spPr>
        <p:txBody>
          <a:bodyPr rIns="360000"/>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a:extLst>
              <a:ext uri="{FF2B5EF4-FFF2-40B4-BE49-F238E27FC236}">
                <a16:creationId xmlns:a16="http://schemas.microsoft.com/office/drawing/2014/main" id="{7FD6369E-436B-0931-78EC-60CE6A21F336}"/>
              </a:ext>
            </a:extLst>
          </p:cNvPr>
          <p:cNvSpPr txBox="1">
            <a:spLocks noGrp="1" noRot="1" noMove="1" noResize="1" noEditPoints="1" noAdjustHandles="1" noChangeArrowheads="1" noChangeShapeType="1"/>
          </p:cNvSpPr>
          <p:nvPr/>
        </p:nvSpPr>
        <p:spPr>
          <a:xfrm>
            <a:off x="1163905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2" name="Logo">
            <a:extLst>
              <a:ext uri="{FF2B5EF4-FFF2-40B4-BE49-F238E27FC236}">
                <a16:creationId xmlns:a16="http://schemas.microsoft.com/office/drawing/2014/main" id="{C86A20C0-1717-CAE8-794B-BF93828050DA}"/>
              </a:ext>
            </a:extLst>
          </p:cNvPr>
          <p:cNvSpPr>
            <a:spLocks noGrp="1" noRot="1" noMove="1" noResize="1" noEditPoints="1" noAdjustHandles="1" noChangeArrowheads="1" noChangeShapeType="1"/>
          </p:cNvSpPr>
          <p:nvPr>
            <p:ph type="body" sz="quarter" idx="21" hasCustomPrompt="1"/>
          </p:nvPr>
        </p:nvSpPr>
        <p:spPr>
          <a:xfrm>
            <a:off x="11773250" y="273384"/>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35145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1">
          <p15:clr>
            <a:srgbClr val="FBAE40"/>
          </p15:clr>
        </p15:guide>
        <p15:guide id="2" pos="399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Outro A">
    <p:bg>
      <p:bgPr>
        <a:solidFill>
          <a:srgbClr val="1F2023"/>
        </a:solidFill>
        <a:effectLst/>
      </p:bgPr>
    </p:bg>
    <p:spTree>
      <p:nvGrpSpPr>
        <p:cNvPr id="1" name=""/>
        <p:cNvGrpSpPr/>
        <p:nvPr/>
      </p:nvGrpSpPr>
      <p:grpSpPr>
        <a:xfrm>
          <a:off x="0" y="0"/>
          <a:ext cx="0" cy="0"/>
          <a:chOff x="0" y="0"/>
          <a:chExt cx="0" cy="0"/>
        </a:xfrm>
      </p:grpSpPr>
      <p:sp>
        <p:nvSpPr>
          <p:cNvPr id="9" name="Text Placeholder">
            <a:extLst>
              <a:ext uri="{FF2B5EF4-FFF2-40B4-BE49-F238E27FC236}">
                <a16:creationId xmlns:a16="http://schemas.microsoft.com/office/drawing/2014/main" id="{08FADABF-40E7-7D03-8C82-D501AA57C3E8}"/>
              </a:ext>
            </a:extLst>
          </p:cNvPr>
          <p:cNvSpPr>
            <a:spLocks noGrp="1"/>
          </p:cNvSpPr>
          <p:nvPr>
            <p:ph type="body" sz="quarter" idx="10"/>
          </p:nvPr>
        </p:nvSpPr>
        <p:spPr>
          <a:xfrm>
            <a:off x="6821873" y="962026"/>
            <a:ext cx="4104000" cy="5354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isclaimer">
            <a:extLst>
              <a:ext uri="{FF2B5EF4-FFF2-40B4-BE49-F238E27FC236}">
                <a16:creationId xmlns:a16="http://schemas.microsoft.com/office/drawing/2014/main" id="{73394614-E2FC-DC36-0333-2C6E48985643}"/>
              </a:ext>
            </a:extLst>
          </p:cNvPr>
          <p:cNvSpPr>
            <a:spLocks/>
          </p:cNvSpPr>
          <p:nvPr/>
        </p:nvSpPr>
        <p:spPr>
          <a:xfrm>
            <a:off x="6821873" y="-203887"/>
            <a:ext cx="4104000" cy="180000"/>
          </a:xfrm>
          <a:prstGeom prst="rect">
            <a:avLst/>
          </a:prstGeom>
          <a:solidFill>
            <a:srgbClr val="0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noAutofit/>
          </a:bodyPr>
          <a:lstStyle/>
          <a:p>
            <a:pPr algn="ctr">
              <a:lnSpc>
                <a:spcPct val="93000"/>
              </a:lnSpc>
            </a:pPr>
            <a:r>
              <a:rPr lang="en-GB" sz="1000" noProof="0" dirty="0">
                <a:solidFill>
                  <a:schemeClr val="bg1"/>
                </a:solidFill>
              </a:rPr>
              <a:t>‹‹  Respect our logotype – ONLY use this area for your content  ››</a:t>
            </a:r>
          </a:p>
        </p:txBody>
      </p:sp>
      <p:sp>
        <p:nvSpPr>
          <p:cNvPr id="5" name="Logo">
            <a:extLst>
              <a:ext uri="{FF2B5EF4-FFF2-40B4-BE49-F238E27FC236}">
                <a16:creationId xmlns:a16="http://schemas.microsoft.com/office/drawing/2014/main" id="{3A02E48D-B032-5C25-9B3B-F64935FBBD85}"/>
              </a:ext>
            </a:extLst>
          </p:cNvPr>
          <p:cNvSpPr>
            <a:spLocks noGrp="1" noRot="1" noChangeAspect="1" noMove="1" noResize="1" noEditPoints="1" noAdjustHandles="1" noChangeArrowheads="1" noChangeShapeType="1"/>
          </p:cNvSpPr>
          <p:nvPr>
            <p:custDataLst>
              <p:tags r:id="rId1"/>
            </p:custDataLst>
          </p:nvPr>
        </p:nvSpPr>
        <p:spPr bwMode="auto">
          <a:xfrm>
            <a:off x="541336" y="4408663"/>
            <a:ext cx="4320546" cy="1908000"/>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rgbClr val="30373B"/>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1F23"/>
              </a:solidFill>
              <a:effectLst/>
              <a:uLnTx/>
              <a:uFillTx/>
              <a:latin typeface="Arial"/>
              <a:ea typeface="+mn-ea"/>
              <a:cs typeface="+mn-cs"/>
            </a:endParaRPr>
          </a:p>
        </p:txBody>
      </p:sp>
    </p:spTree>
    <p:extLst>
      <p:ext uri="{BB962C8B-B14F-4D97-AF65-F5344CB8AC3E}">
        <p14:creationId xmlns:p14="http://schemas.microsoft.com/office/powerpoint/2010/main" val="126409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4294" userDrawn="1">
          <p15:clr>
            <a:srgbClr val="000000"/>
          </p15:clr>
        </p15:guide>
        <p15:guide id="6" pos="6879" userDrawn="1">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2">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1627189"/>
            <a:ext cx="4032000" cy="2565328"/>
          </a:xfrm>
          <a:prstGeom prst="rect">
            <a:avLst/>
          </a:prstGeom>
        </p:spPr>
        <p:txBody>
          <a:bodyPr anchor="b"/>
          <a:lstStyle>
            <a:lvl1pPr algn="l">
              <a:lnSpc>
                <a:spcPct val="85000"/>
              </a:lnSpc>
              <a:spcAft>
                <a:spcPts val="0"/>
              </a:spcAft>
              <a:defRPr sz="5000">
                <a:solidFill>
                  <a:schemeClr val="bg1"/>
                </a:solidFill>
                <a:latin typeface="Palatino Linotype" panose="02040502050505030304" pitchFamily="18" charset="0"/>
              </a:defRPr>
            </a:lvl1pPr>
          </a:lstStyle>
          <a:p>
            <a:r>
              <a:rPr lang="en-GB" dirty="0"/>
              <a:t>Click to insert presentation title</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8" y="4492438"/>
            <a:ext cx="4032000"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4032000"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9" name="Colour block_Right">
            <a:extLst>
              <a:ext uri="{FF2B5EF4-FFF2-40B4-BE49-F238E27FC236}">
                <a16:creationId xmlns:a16="http://schemas.microsoft.com/office/drawing/2014/main" id="{CC16A2B6-E4B7-9C83-938A-E3336823C3C5}"/>
              </a:ext>
            </a:extLst>
          </p:cNvPr>
          <p:cNvSpPr txBox="1"/>
          <p:nvPr/>
        </p:nvSpPr>
        <p:spPr>
          <a:xfrm>
            <a:off x="6095999" y="0"/>
            <a:ext cx="6096001" cy="6858000"/>
          </a:xfrm>
          <a:prstGeom prst="rect">
            <a:avLst/>
          </a:prstGeom>
          <a:solidFill>
            <a:srgbClr val="3B4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10" name="Picture Placeholder_Right">
            <a:extLst>
              <a:ext uri="{FF2B5EF4-FFF2-40B4-BE49-F238E27FC236}">
                <a16:creationId xmlns:a16="http://schemas.microsoft.com/office/drawing/2014/main" id="{F98440BB-B1B2-397B-F8DD-688E67AB3B5F}"/>
              </a:ext>
            </a:extLst>
          </p:cNvPr>
          <p:cNvSpPr>
            <a:spLocks noGrp="1"/>
          </p:cNvSpPr>
          <p:nvPr>
            <p:ph type="pic" sz="quarter" idx="12" hasCustomPrompt="1"/>
          </p:nvPr>
        </p:nvSpPr>
        <p:spPr>
          <a:xfrm>
            <a:off x="6096000" y="0"/>
            <a:ext cx="6096000" cy="6858000"/>
          </a:xfrm>
          <a:prstGeom prst="rect">
            <a:avLst/>
          </a:prstGeom>
          <a:noFill/>
        </p:spPr>
        <p:txBody>
          <a:bodyPr vert="horz" lIns="720000" tIns="1188000" rIns="720000" bIns="0" rtlCol="0" anchor="ctr" anchorCtr="0">
            <a:noAutofit/>
          </a:bodyPr>
          <a:lstStyle>
            <a:lvl1pPr>
              <a:defRPr lang="en-GB" sz="1200" dirty="0">
                <a:solidFill>
                  <a:srgbClr val="A8A5A1"/>
                </a:solidFill>
              </a:defRPr>
            </a:lvl1pPr>
          </a:lstStyle>
          <a:p>
            <a:pPr lvl="0" algn="ctr"/>
            <a:r>
              <a:rPr lang="en-GB" dirty="0"/>
              <a:t>Click on icon if you wish to insert a picture in this section. Or use this area for placing larger icons … </a:t>
            </a:r>
          </a:p>
        </p:txBody>
      </p:sp>
      <p:sp>
        <p:nvSpPr>
          <p:cNvPr id="4" name="Logo">
            <a:extLst>
              <a:ext uri="{FF2B5EF4-FFF2-40B4-BE49-F238E27FC236}">
                <a16:creationId xmlns:a16="http://schemas.microsoft.com/office/drawing/2014/main" id="{B7C987FB-7AF9-EA5F-E57F-21D8EE8657C2}"/>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42005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utro B">
    <p:bg>
      <p:bgPr>
        <a:solidFill>
          <a:srgbClr val="30373B"/>
        </a:solidFill>
        <a:effectLst/>
      </p:bgPr>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4DD48F4F-2302-23A8-6AB8-72152CE83BE4}"/>
              </a:ext>
            </a:extLst>
          </p:cNvPr>
          <p:cNvSpPr txBox="1">
            <a:spLocks noGrp="1" noRot="1" noMove="1" noResize="1" noEditPoints="1" noAdjustHandles="1" noChangeArrowheads="1" noChangeShapeType="1"/>
          </p:cNvSpPr>
          <p:nvPr/>
        </p:nvSpPr>
        <p:spPr>
          <a:xfrm>
            <a:off x="1596000" y="2169000"/>
            <a:ext cx="9000000" cy="2520000"/>
          </a:xfrm>
          <a:prstGeom prst="rect">
            <a:avLst/>
          </a:prstGeom>
        </p:spPr>
        <p:txBody>
          <a:bodyPr vert="horz" lIns="0" tIns="0" rIns="0" bIns="0" rtlCol="0" anchor="ctr">
            <a:noAutofit/>
          </a:bodyPr>
          <a:lstStyle>
            <a:lvl1pPr algn="ctr" defTabSz="914400" rtl="0" eaLnBrk="1" latinLnBrk="0" hangingPunct="1">
              <a:lnSpc>
                <a:spcPct val="100000"/>
              </a:lnSpc>
              <a:spcBef>
                <a:spcPct val="0"/>
              </a:spcBef>
              <a:buNone/>
              <a:defRPr sz="6000" kern="1200">
                <a:solidFill>
                  <a:srgbClr val="F8F4E7"/>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1800"/>
              </a:spcAft>
              <a:buClrTx/>
              <a:buSzTx/>
              <a:buFontTx/>
              <a:buNone/>
              <a:tabLst/>
              <a:defRPr/>
            </a:pPr>
            <a:r>
              <a:rPr kumimoji="0" lang="en-GB" sz="4800" b="0" i="0" u="none" strike="noStrike" kern="1200" cap="none" spc="0" normalizeH="0" baseline="0" noProof="0" dirty="0">
                <a:ln>
                  <a:noFill/>
                </a:ln>
                <a:solidFill>
                  <a:srgbClr val="FFFFFF"/>
                </a:solidFill>
                <a:effectLst/>
                <a:uLnTx/>
                <a:uFillTx/>
                <a:latin typeface="Palatino Linotype" panose="02040502050505030304" pitchFamily="18" charset="0"/>
                <a:ea typeface="+mj-ea"/>
                <a:cs typeface="+mj-cs"/>
              </a:rPr>
              <a:t>You are invited.</a:t>
            </a:r>
          </a:p>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j-lt"/>
                <a:ea typeface="+mj-ea"/>
                <a:cs typeface="+mj-cs"/>
              </a:rPr>
              <a:t>Implement Consulting Group</a:t>
            </a:r>
            <a:endParaRPr kumimoji="0" lang="en-GB" sz="5400" b="0" i="0" u="none" strike="noStrike" kern="1200" cap="none" spc="0" normalizeH="0" baseline="0" noProof="0" dirty="0">
              <a:ln>
                <a:noFill/>
              </a:ln>
              <a:solidFill>
                <a:srgbClr val="FFFFFF"/>
              </a:solidFill>
              <a:effectLst/>
              <a:uLnTx/>
              <a:uFillTx/>
              <a:latin typeface="+mj-lt"/>
              <a:ea typeface="+mj-ea"/>
              <a:cs typeface="+mj-cs"/>
            </a:endParaRPr>
          </a:p>
        </p:txBody>
      </p:sp>
      <p:sp>
        <p:nvSpPr>
          <p:cNvPr id="5" name="Slide Number">
            <a:extLst>
              <a:ext uri="{FF2B5EF4-FFF2-40B4-BE49-F238E27FC236}">
                <a16:creationId xmlns:a16="http://schemas.microsoft.com/office/drawing/2014/main" id="{540227A9-CA71-6458-1E3A-021E13DC9A61}"/>
              </a:ext>
            </a:extLst>
          </p:cNvPr>
          <p:cNvSpPr txBox="1">
            <a:spLocks noGrp="1" noRot="1" noMove="1" noResize="1" noEditPoints="1" noAdjustHandles="1" noChangeArrowheads="1" noChangeShapeType="1"/>
          </p:cNvSpPr>
          <p:nvPr/>
        </p:nvSpPr>
        <p:spPr>
          <a:xfrm>
            <a:off x="11640474" y="6499716"/>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z="650" smtClean="0">
                <a:solidFill>
                  <a:schemeClr val="bg1"/>
                </a:solidFill>
              </a:rPr>
              <a:pPr/>
              <a:t>‹#›</a:t>
            </a:fld>
            <a:endParaRPr lang="en-GB" sz="650" dirty="0">
              <a:solidFill>
                <a:schemeClr val="bg1"/>
              </a:solidFill>
            </a:endParaRPr>
          </a:p>
        </p:txBody>
      </p:sp>
      <p:sp>
        <p:nvSpPr>
          <p:cNvPr id="6" name="Logo">
            <a:extLst>
              <a:ext uri="{FF2B5EF4-FFF2-40B4-BE49-F238E27FC236}">
                <a16:creationId xmlns:a16="http://schemas.microsoft.com/office/drawing/2014/main" id="{37D17886-D8F6-2D5B-2025-FF2DD0989211}"/>
              </a:ext>
            </a:extLst>
          </p:cNvPr>
          <p:cNvSpPr>
            <a:spLocks noGrp="1" noRot="1" noMove="1" noResize="1" noEditPoints="1" noAdjustHandles="1" noChangeArrowheads="1" noChangeShapeType="1"/>
          </p:cNvSpPr>
          <p:nvPr userDrawn="1">
            <p:custDataLst>
              <p:tags r:id="rId1"/>
            </p:custDataLst>
          </p:nvPr>
        </p:nvSpPr>
        <p:spPr bwMode="auto">
          <a:xfrm rot="5400000">
            <a:off x="11676071" y="367640"/>
            <a:ext cx="350168" cy="154638"/>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318300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451F23"/>
        </a:solidFill>
        <a:effectLst/>
      </p:bgPr>
    </p:bg>
    <p:spTree>
      <p:nvGrpSpPr>
        <p:cNvPr id="1" name=""/>
        <p:cNvGrpSpPr/>
        <p:nvPr/>
      </p:nvGrpSpPr>
      <p:grpSpPr>
        <a:xfrm>
          <a:off x="0" y="0"/>
          <a:ext cx="0" cy="0"/>
          <a:chOff x="0" y="0"/>
          <a:chExt cx="0" cy="0"/>
        </a:xfrm>
      </p:grpSpPr>
      <p:sp>
        <p:nvSpPr>
          <p:cNvPr id="5" name="Colour block">
            <a:extLst>
              <a:ext uri="{FF2B5EF4-FFF2-40B4-BE49-F238E27FC236}">
                <a16:creationId xmlns:a16="http://schemas.microsoft.com/office/drawing/2014/main" id="{072958A2-A288-4639-B190-262FE91844AE}"/>
              </a:ext>
            </a:extLst>
          </p:cNvPr>
          <p:cNvSpPr>
            <a:spLocks noGrp="1" noRot="1" noMove="1" noResize="1" noEditPoints="1" noAdjustHandles="1" noChangeArrowheads="1" noChangeShapeType="1"/>
          </p:cNvSpPr>
          <p:nvPr/>
        </p:nvSpPr>
        <p:spPr>
          <a:xfrm>
            <a:off x="6096000" y="1"/>
            <a:ext cx="6096000" cy="6858000"/>
          </a:xfrm>
          <a:prstGeom prst="rect">
            <a:avLst/>
          </a:prstGeom>
          <a:solidFill>
            <a:srgbClr val="4C2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hank you">
            <a:extLst>
              <a:ext uri="{FF2B5EF4-FFF2-40B4-BE49-F238E27FC236}">
                <a16:creationId xmlns:a16="http://schemas.microsoft.com/office/drawing/2014/main" id="{DD19AD0D-81F7-600B-533E-64FE1E57D881}"/>
              </a:ext>
            </a:extLst>
          </p:cNvPr>
          <p:cNvSpPr txBox="1"/>
          <p:nvPr/>
        </p:nvSpPr>
        <p:spPr>
          <a:xfrm>
            <a:off x="842832" y="1250492"/>
            <a:ext cx="5004000" cy="646331"/>
          </a:xfrm>
          <a:prstGeom prst="rect">
            <a:avLst/>
          </a:prstGeom>
          <a:noFill/>
        </p:spPr>
        <p:txBody>
          <a:bodyPr wrap="square" lIns="0" tIns="0" rIns="0" bIns="0" rtlCol="0">
            <a:noAutofit/>
          </a:bodyPr>
          <a:lstStyle/>
          <a:p>
            <a:r>
              <a:rPr kumimoji="0" lang="en-GB" sz="4800" b="0" i="0" u="none" strike="noStrike" kern="1200" cap="none" spc="0" normalizeH="0" baseline="0" noProof="0" dirty="0">
                <a:ln>
                  <a:noFill/>
                </a:ln>
                <a:solidFill>
                  <a:prstClr val="white"/>
                </a:solidFill>
                <a:effectLst/>
                <a:uLnTx/>
                <a:uFillTx/>
                <a:latin typeface="Palatino Linotype" panose="02040502050505030304" pitchFamily="18" charset="0"/>
                <a:ea typeface="+mj-ea"/>
                <a:cs typeface="+mj-cs"/>
              </a:rPr>
              <a:t>Thank you.</a:t>
            </a:r>
            <a:endParaRPr lang="en-GB" sz="2800" i="0" dirty="0"/>
          </a:p>
        </p:txBody>
      </p:sp>
      <p:sp>
        <p:nvSpPr>
          <p:cNvPr id="15" name="Greeting">
            <a:extLst>
              <a:ext uri="{FF2B5EF4-FFF2-40B4-BE49-F238E27FC236}">
                <a16:creationId xmlns:a16="http://schemas.microsoft.com/office/drawing/2014/main" id="{843FABDD-124B-AA60-84B0-667AF2F412FF}"/>
              </a:ext>
            </a:extLst>
          </p:cNvPr>
          <p:cNvSpPr>
            <a:spLocks noGrp="1"/>
          </p:cNvSpPr>
          <p:nvPr>
            <p:ph type="body" sz="quarter" idx="14" hasCustomPrompt="1"/>
          </p:nvPr>
        </p:nvSpPr>
        <p:spPr>
          <a:xfrm>
            <a:off x="842964" y="2168525"/>
            <a:ext cx="4559055" cy="1800225"/>
          </a:xfr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greeting of your choice.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act">
            <a:extLst>
              <a:ext uri="{FF2B5EF4-FFF2-40B4-BE49-F238E27FC236}">
                <a16:creationId xmlns:a16="http://schemas.microsoft.com/office/drawing/2014/main" id="{41122342-8521-82B8-BCE2-B65DD6D60FE6}"/>
              </a:ext>
            </a:extLst>
          </p:cNvPr>
          <p:cNvSpPr>
            <a:spLocks noGrp="1"/>
          </p:cNvSpPr>
          <p:nvPr>
            <p:ph type="body" sz="quarter" idx="20" hasCustomPrompt="1"/>
          </p:nvPr>
        </p:nvSpPr>
        <p:spPr>
          <a:xfrm>
            <a:off x="842963" y="4566664"/>
            <a:ext cx="4559300" cy="307975"/>
          </a:xfrm>
        </p:spPr>
        <p:txBody>
          <a:bodyPr/>
          <a:lstStyle>
            <a:lvl1pPr>
              <a:defRPr sz="2000">
                <a:solidFill>
                  <a:schemeClr val="bg1"/>
                </a:solidFill>
              </a:defRPr>
            </a:lvl1pPr>
          </a:lstStyle>
          <a:p>
            <a:pPr lvl="0"/>
            <a:r>
              <a:rPr lang="en-GB" dirty="0"/>
              <a:t>Click to edit heading</a:t>
            </a:r>
          </a:p>
        </p:txBody>
      </p:sp>
      <p:sp>
        <p:nvSpPr>
          <p:cNvPr id="17" name="Name">
            <a:extLst>
              <a:ext uri="{FF2B5EF4-FFF2-40B4-BE49-F238E27FC236}">
                <a16:creationId xmlns:a16="http://schemas.microsoft.com/office/drawing/2014/main" id="{2B25AFBD-D7F4-D0C2-AF8E-D61E099D574A}"/>
              </a:ext>
            </a:extLst>
          </p:cNvPr>
          <p:cNvSpPr>
            <a:spLocks noGrp="1"/>
          </p:cNvSpPr>
          <p:nvPr>
            <p:ph type="body" sz="quarter" idx="16" hasCustomPrompt="1"/>
          </p:nvPr>
        </p:nvSpPr>
        <p:spPr>
          <a:xfrm>
            <a:off x="842832" y="5008505"/>
            <a:ext cx="4559055" cy="1308157"/>
          </a:xfrm>
        </p:spPr>
        <p:txBody>
          <a:bodyPr>
            <a:noAutofit/>
          </a:bodyPr>
          <a:lstStyle>
            <a:lvl1pPr>
              <a:spcAft>
                <a:spcPts val="300"/>
              </a:spcAft>
              <a:tabLst>
                <a:tab pos="538163" algn="l"/>
              </a:tabLst>
              <a:defRPr sz="1100" b="1">
                <a:solidFill>
                  <a:schemeClr val="bg1"/>
                </a:solidFill>
              </a:defRPr>
            </a:lvl1pPr>
            <a:lvl2pPr marL="0" indent="0">
              <a:spcAft>
                <a:spcPts val="0"/>
              </a:spcAft>
              <a:buFont typeface="Arial" panose="020B0604020202020204" pitchFamily="34" charset="0"/>
              <a:buChar char="​"/>
              <a:tabLst>
                <a:tab pos="538163" algn="l"/>
              </a:tabLst>
              <a:defRPr sz="1100">
                <a:solidFill>
                  <a:schemeClr val="bg1"/>
                </a:solidFill>
              </a:defRPr>
            </a:lvl2pPr>
            <a:lvl3pPr marL="0" indent="0">
              <a:spcAft>
                <a:spcPts val="0"/>
              </a:spcAft>
              <a:buFont typeface="Arial" panose="020B0604020202020204" pitchFamily="34" charset="0"/>
              <a:buChar char="​"/>
              <a:tabLst>
                <a:tab pos="538163" algn="l"/>
              </a:tabLst>
              <a:defRPr sz="1100">
                <a:solidFill>
                  <a:schemeClr val="bg1"/>
                </a:solidFill>
              </a:defRPr>
            </a:lvl3pPr>
            <a:lvl4pPr>
              <a:spcAft>
                <a:spcPts val="0"/>
              </a:spcAft>
              <a:defRPr sz="1100">
                <a:solidFill>
                  <a:schemeClr val="bg1"/>
                </a:solidFill>
              </a:defRPr>
            </a:lvl4pPr>
            <a:lvl5pPr>
              <a:spcAft>
                <a:spcPts val="0"/>
              </a:spcAft>
              <a:defRPr sz="1100">
                <a:solidFill>
                  <a:schemeClr val="bg1"/>
                </a:solidFill>
              </a:defRPr>
            </a:lvl5pPr>
          </a:lstStyle>
          <a:p>
            <a:pPr lvl="0"/>
            <a:r>
              <a:rPr lang="en-GB" dirty="0"/>
              <a:t>Name Surname </a:t>
            </a:r>
          </a:p>
          <a:p>
            <a:pPr lvl="1"/>
            <a:r>
              <a:rPr lang="en-GB" dirty="0"/>
              <a:t>Phone	###</a:t>
            </a:r>
          </a:p>
          <a:p>
            <a:pPr lvl="2"/>
            <a:r>
              <a:rPr lang="en-GB" dirty="0"/>
              <a:t>Email	@implement</a:t>
            </a:r>
          </a:p>
        </p:txBody>
      </p:sp>
      <p:sp>
        <p:nvSpPr>
          <p:cNvPr id="11" name="Picture">
            <a:extLst>
              <a:ext uri="{FF2B5EF4-FFF2-40B4-BE49-F238E27FC236}">
                <a16:creationId xmlns:a16="http://schemas.microsoft.com/office/drawing/2014/main" id="{E58C83CD-89FB-9096-CBB8-21B5CC445DBE}"/>
              </a:ext>
            </a:extLst>
          </p:cNvPr>
          <p:cNvSpPr>
            <a:spLocks noGrp="1"/>
          </p:cNvSpPr>
          <p:nvPr>
            <p:ph type="pic" sz="quarter" idx="12" hasCustomPrompt="1"/>
          </p:nvPr>
        </p:nvSpPr>
        <p:spPr>
          <a:xfrm>
            <a:off x="6096000" y="0"/>
            <a:ext cx="6096000" cy="6858000"/>
          </a:xfrm>
          <a:prstGeom prst="rect">
            <a:avLst/>
          </a:prstGeom>
          <a:solidFill>
            <a:srgbClr val="4C282C"/>
          </a:solidFill>
        </p:spPr>
        <p:txBody>
          <a:bodyPr lIns="360000" tIns="360000" rIns="360000" bIns="360000"/>
          <a:lstStyle>
            <a:lvl1pPr algn="ctr">
              <a:defRPr>
                <a:solidFill>
                  <a:schemeClr val="bg1"/>
                </a:solidFill>
              </a:defRPr>
            </a:lvl1pPr>
          </a:lstStyle>
          <a:p>
            <a:r>
              <a:rPr lang="en-GB" dirty="0"/>
              <a:t>Click on icon to insert picture</a:t>
            </a:r>
          </a:p>
        </p:txBody>
      </p:sp>
      <p:sp>
        <p:nvSpPr>
          <p:cNvPr id="6" name="Logo">
            <a:extLst>
              <a:ext uri="{FF2B5EF4-FFF2-40B4-BE49-F238E27FC236}">
                <a16:creationId xmlns:a16="http://schemas.microsoft.com/office/drawing/2014/main" id="{488048E0-D7A1-096F-5893-0260E6734CD4}"/>
              </a:ext>
            </a:extLst>
          </p:cNvPr>
          <p:cNvSpPr>
            <a:spLocks noGrp="1" noRot="1" noMove="1" noResize="1" noEditPoints="1" noAdjustHandles="1" noChangeArrowheads="1" noChangeShapeType="1"/>
          </p:cNvSpPr>
          <p:nvPr>
            <p:ph type="body" sz="quarter" idx="21" hasCustomPrompt="1"/>
          </p:nvPr>
        </p:nvSpPr>
        <p:spPr>
          <a:xfrm>
            <a:off x="11773674" y="269875"/>
            <a:ext cx="154800" cy="349200"/>
          </a:xfrm>
          <a:blipFill>
            <a:blip r:embed="rId2">
              <a:extLst>
                <a:ext uri="{96DAC541-7B7A-43D3-8B79-37D633B846F1}">
                  <asvg:svgBlip xmlns:asvg="http://schemas.microsoft.com/office/drawing/2016/SVG/main" r:embed="rId3"/>
                </a:ext>
              </a:extLst>
            </a:blip>
            <a:srcRect/>
            <a:stretch>
              <a:fillRect l="784" r="784"/>
            </a:stretch>
          </a:blipFill>
        </p:spPr>
        <p:txBody>
          <a:bodyPr/>
          <a:lstStyle>
            <a:lvl1pPr>
              <a:defRPr sz="100">
                <a:noFill/>
              </a:defRPr>
            </a:lvl1pPr>
          </a:lstStyle>
          <a:p>
            <a:pPr lvl="0"/>
            <a:r>
              <a:rPr lang="en-GB" dirty="0"/>
              <a:t>.</a:t>
            </a:r>
          </a:p>
        </p:txBody>
      </p:sp>
    </p:spTree>
    <p:extLst>
      <p:ext uri="{BB962C8B-B14F-4D97-AF65-F5344CB8AC3E}">
        <p14:creationId xmlns:p14="http://schemas.microsoft.com/office/powerpoint/2010/main" val="138432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STERY COVER ">
    <p:bg>
      <p:bgPr>
        <a:solidFill>
          <a:srgbClr val="E3E9E7"/>
        </a:solidFill>
        <a:effectLst/>
      </p:bgPr>
    </p:bg>
    <p:spTree>
      <p:nvGrpSpPr>
        <p:cNvPr id="1" name=""/>
        <p:cNvGrpSpPr/>
        <p:nvPr/>
      </p:nvGrpSpPr>
      <p:grpSpPr>
        <a:xfrm>
          <a:off x="0" y="0"/>
          <a:ext cx="0" cy="0"/>
          <a:chOff x="0" y="0"/>
          <a:chExt cx="0" cy="0"/>
        </a:xfrm>
      </p:grpSpPr>
      <p:sp>
        <p:nvSpPr>
          <p:cNvPr id="5" name="Colour block_Righ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9142800" y="0"/>
            <a:ext cx="3049200" cy="6858000"/>
          </a:xfrm>
          <a:prstGeom prst="rect">
            <a:avLst/>
          </a:prstGeom>
          <a:solidFill>
            <a:srgbClr val="EE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bottom">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userDrawn="1"/>
        </p:nvSpPr>
        <p:spPr>
          <a:xfrm>
            <a:off x="0" y="0"/>
            <a:ext cx="9144000" cy="2384854"/>
          </a:xfrm>
          <a:prstGeom prst="rect">
            <a:avLst/>
          </a:prstGeom>
          <a:solidFill>
            <a:srgbClr val="D5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solidFill>
                <a:srgbClr val="30373B"/>
              </a:solidFill>
            </a:endParaRPr>
          </a:p>
        </p:txBody>
      </p:sp>
      <p:sp>
        <p:nvSpPr>
          <p:cNvPr id="22" name="Title">
            <a:extLst>
              <a:ext uri="{FF2B5EF4-FFF2-40B4-BE49-F238E27FC236}">
                <a16:creationId xmlns:a16="http://schemas.microsoft.com/office/drawing/2014/main" id="{5F071F71-DF62-4765-A248-F2750DB83E33}"/>
              </a:ext>
            </a:extLst>
          </p:cNvPr>
          <p:cNvSpPr>
            <a:spLocks noGrp="1"/>
          </p:cNvSpPr>
          <p:nvPr>
            <p:ph type="body" sz="quarter" idx="16" hasCustomPrompt="1"/>
          </p:nvPr>
        </p:nvSpPr>
        <p:spPr>
          <a:xfrm>
            <a:off x="984166" y="3391000"/>
            <a:ext cx="7597601" cy="2058581"/>
          </a:xfrm>
        </p:spPr>
        <p:txBody>
          <a:bodyPr/>
          <a:lstStyle>
            <a:lvl1pPr>
              <a:lnSpc>
                <a:spcPct val="85000"/>
              </a:lnSpc>
              <a:spcAft>
                <a:spcPts val="600"/>
              </a:spcAft>
              <a:defRPr sz="4800">
                <a:latin typeface="Palatino Linotype" panose="02040502050505030304" pitchFamily="18" charset="0"/>
              </a:defRPr>
            </a:lvl1pPr>
            <a:lvl2pPr marL="0" indent="0">
              <a:buFont typeface="Arial" panose="020B0604020202020204" pitchFamily="34" charset="0"/>
              <a:buChar char="​"/>
              <a:tabLst/>
              <a:defRPr sz="1600"/>
            </a:lvl2pPr>
            <a:lvl3pPr marL="144004" indent="0">
              <a:buNone/>
              <a:defRPr/>
            </a:lvl3pPr>
          </a:lstStyle>
          <a:p>
            <a:pPr lvl="0"/>
            <a:r>
              <a:rPr lang="en-GB"/>
              <a:t>Mastery cover – insert title here</a:t>
            </a:r>
          </a:p>
          <a:p>
            <a:pPr lvl="1"/>
            <a:r>
              <a:rPr lang="en-GB"/>
              <a:t>Press Enter and TAB to get this preformatted sub-heading style</a:t>
            </a:r>
            <a:endParaRPr lang="en-GB" dirty="0"/>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984636" y="2758324"/>
            <a:ext cx="7597131" cy="504000"/>
          </a:xfrm>
          <a:prstGeom prst="rect">
            <a:avLst/>
          </a:prstGeom>
        </p:spPr>
        <p:txBody>
          <a:bodyPr anchor="b"/>
          <a:lstStyle>
            <a:lvl1pPr marL="0" indent="0" algn="l">
              <a:lnSpc>
                <a:spcPct val="90000"/>
              </a:lnSpc>
              <a:spcBef>
                <a:spcPts val="0"/>
              </a:spcBef>
              <a:spcAft>
                <a:spcPts val="0"/>
              </a:spcAft>
              <a:buNone/>
              <a:defRPr sz="2000">
                <a:solidFill>
                  <a:srgbClr val="30373B"/>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a:t>
            </a:r>
          </a:p>
        </p:txBody>
      </p:sp>
      <p:sp>
        <p:nvSpPr>
          <p:cNvPr id="18" name="Authors">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984166" y="5577431"/>
            <a:ext cx="7597131" cy="737905"/>
          </a:xfrm>
          <a:prstGeom prst="rect">
            <a:avLst/>
          </a:prstGeom>
        </p:spPr>
        <p:txBody>
          <a:bodyPr anchor="b"/>
          <a:lstStyle>
            <a:lvl1pPr>
              <a:lnSpc>
                <a:spcPct val="100000"/>
              </a:lnSpc>
              <a:spcAft>
                <a:spcPts val="0"/>
              </a:spcAft>
              <a:defRPr sz="1000">
                <a:solidFill>
                  <a:srgbClr val="1F202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insert authors</a:t>
            </a:r>
          </a:p>
        </p:txBody>
      </p:sp>
      <p:sp>
        <p:nvSpPr>
          <p:cNvPr id="4" name="Confidental information">
            <a:extLst>
              <a:ext uri="{FF2B5EF4-FFF2-40B4-BE49-F238E27FC236}">
                <a16:creationId xmlns:a16="http://schemas.microsoft.com/office/drawing/2014/main" id="{6A8892FE-8149-D0A1-DBE9-BED3383457C7}"/>
              </a:ext>
            </a:extLst>
          </p:cNvPr>
          <p:cNvSpPr txBox="1">
            <a:spLocks/>
          </p:cNvSpPr>
          <p:nvPr/>
        </p:nvSpPr>
        <p:spPr>
          <a:xfrm>
            <a:off x="9518541" y="5577431"/>
            <a:ext cx="2397578" cy="739834"/>
          </a:xfrm>
          <a:prstGeom prst="rect">
            <a:avLst/>
          </a:prstGeom>
        </p:spPr>
        <p:txBody>
          <a:bodyPr vert="horz" lIns="0" tIns="0" rIns="0" bIns="0" rtlCol="0" anchor="b">
            <a:no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Calibri" panose="020F050202020403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mj-lt"/>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tabLst/>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600"/>
              </a:spcBef>
              <a:spcAft>
                <a:spcPts val="1200"/>
              </a:spcAft>
              <a:buFont typeface="Arial" panose="020B0604020202020204" pitchFamily="34" charset="0"/>
              <a:buNone/>
              <a:defRPr sz="1600" i="0" kern="1200">
                <a:solidFill>
                  <a:schemeClr val="tx1"/>
                </a:solidFill>
                <a:latin typeface="+mn-lt"/>
                <a:ea typeface="+mn-ea"/>
                <a:cs typeface="+mn-cs"/>
              </a:defRPr>
            </a:lvl9pPr>
          </a:lstStyle>
          <a:p>
            <a:pPr algn="l">
              <a:spcAft>
                <a:spcPts val="600"/>
              </a:spcAft>
            </a:pPr>
            <a:br>
              <a:rPr lang="en-GB" sz="1000" b="1" dirty="0">
                <a:solidFill>
                  <a:srgbClr val="30373B"/>
                </a:solidFill>
              </a:rPr>
            </a:br>
            <a:br>
              <a:rPr lang="en-GB" sz="1000" b="1" dirty="0">
                <a:solidFill>
                  <a:srgbClr val="30373B"/>
                </a:solidFill>
              </a:rPr>
            </a:br>
            <a:endParaRPr lang="en-GB" sz="1000" b="1" dirty="0">
              <a:solidFill>
                <a:srgbClr val="30373B"/>
              </a:solidFill>
            </a:endParaRPr>
          </a:p>
          <a:p>
            <a:pPr algn="l">
              <a:spcAft>
                <a:spcPts val="600"/>
              </a:spcAft>
            </a:pPr>
            <a:r>
              <a:rPr lang="en-GB" sz="1000" dirty="0">
                <a:solidFill>
                  <a:srgbClr val="30373B"/>
                </a:solidFill>
              </a:rPr>
              <a:t>Presentation may contain </a:t>
            </a:r>
            <a:br>
              <a:rPr lang="en-GB" sz="1000" dirty="0">
                <a:solidFill>
                  <a:srgbClr val="30373B"/>
                </a:solidFill>
              </a:rPr>
            </a:br>
            <a:r>
              <a:rPr lang="en-GB" sz="1000" dirty="0">
                <a:solidFill>
                  <a:srgbClr val="30373B"/>
                </a:solidFill>
              </a:rPr>
              <a:t>detailed notes to the slides.</a:t>
            </a:r>
          </a:p>
          <a:p>
            <a:pPr algn="l">
              <a:spcAft>
                <a:spcPts val="600"/>
              </a:spcAft>
            </a:pPr>
            <a:r>
              <a:rPr lang="en-GB" sz="1000" dirty="0">
                <a:solidFill>
                  <a:srgbClr val="30373B"/>
                </a:solidFill>
              </a:rPr>
              <a:t>Confidential – not for </a:t>
            </a:r>
            <a:br>
              <a:rPr lang="en-GB" sz="1000" dirty="0">
                <a:solidFill>
                  <a:srgbClr val="30373B"/>
                </a:solidFill>
              </a:rPr>
            </a:br>
            <a:r>
              <a:rPr lang="en-GB" sz="1000" dirty="0">
                <a:solidFill>
                  <a:srgbClr val="30373B"/>
                </a:solidFill>
              </a:rPr>
              <a:t>further distribution.</a:t>
            </a:r>
          </a:p>
        </p:txBody>
      </p:sp>
      <p:sp>
        <p:nvSpPr>
          <p:cNvPr id="8" name="Date">
            <a:extLst>
              <a:ext uri="{FF2B5EF4-FFF2-40B4-BE49-F238E27FC236}">
                <a16:creationId xmlns:a16="http://schemas.microsoft.com/office/drawing/2014/main" id="{A5890F11-02AC-B346-D5DA-016E41E1ADBC}"/>
              </a:ext>
            </a:extLst>
          </p:cNvPr>
          <p:cNvSpPr>
            <a:spLocks noGrp="1"/>
          </p:cNvSpPr>
          <p:nvPr>
            <p:ph type="body" sz="quarter" idx="14" hasCustomPrompt="1"/>
          </p:nvPr>
        </p:nvSpPr>
        <p:spPr>
          <a:xfrm>
            <a:off x="9518542" y="5056549"/>
            <a:ext cx="2397578" cy="216000"/>
          </a:xfrm>
          <a:prstGeom prst="rect">
            <a:avLst/>
          </a:prstGeom>
        </p:spPr>
        <p:txBody>
          <a:bodyPr anchor="t"/>
          <a:lstStyle>
            <a:lvl1pPr>
              <a:defRPr sz="1000" b="1">
                <a:solidFill>
                  <a:srgbClr val="30373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[Date – insert month and year]</a:t>
            </a:r>
          </a:p>
        </p:txBody>
      </p:sp>
      <p:sp>
        <p:nvSpPr>
          <p:cNvPr id="13" name="ID:">
            <a:extLst>
              <a:ext uri="{FF2B5EF4-FFF2-40B4-BE49-F238E27FC236}">
                <a16:creationId xmlns:a16="http://schemas.microsoft.com/office/drawing/2014/main" id="{57B88424-4B33-2CD8-1EC8-F235DB37D926}"/>
              </a:ext>
            </a:extLst>
          </p:cNvPr>
          <p:cNvSpPr txBox="1"/>
          <p:nvPr userDrawn="1"/>
        </p:nvSpPr>
        <p:spPr>
          <a:xfrm>
            <a:off x="9518541" y="5339974"/>
            <a:ext cx="205890" cy="216000"/>
          </a:xfrm>
          <a:prstGeom prst="rect">
            <a:avLst/>
          </a:prstGeom>
        </p:spPr>
        <p:txBody>
          <a:bodyPr vert="horz" lIns="0" tIns="0" rIns="0" bIns="0" rtlCol="0" anchor="t">
            <a:noAutofit/>
          </a:bodyPr>
          <a:lstStyle>
            <a:lvl1pPr lvl="0" defTabSz="742969">
              <a:lnSpc>
                <a:spcPct val="93000"/>
              </a:lnSpc>
              <a:defRPr b="1">
                <a:solidFill>
                  <a:srgbClr val="30373B"/>
                </a:solidFill>
              </a:defRPr>
            </a:lvl1pPr>
            <a:lvl2pPr marL="144003" indent="-144003" defTabSz="742969">
              <a:lnSpc>
                <a:spcPct val="93000"/>
              </a:lnSpc>
              <a:defRPr sz="1400">
                <a:solidFill>
                  <a:schemeClr val="bg1"/>
                </a:solidFill>
              </a:defRPr>
            </a:lvl2pPr>
            <a:lvl3pPr marL="288007" indent="-144003" defTabSz="742969">
              <a:lnSpc>
                <a:spcPct val="93000"/>
              </a:lnSpc>
              <a:buChar char="–"/>
              <a:defRPr sz="1400">
                <a:solidFill>
                  <a:schemeClr val="bg1"/>
                </a:solidFill>
              </a:defRPr>
            </a:lvl3pPr>
            <a:lvl4pPr marL="432011" indent="-144003" defTabSz="742969">
              <a:lnSpc>
                <a:spcPct val="93000"/>
              </a:lnSpc>
              <a:defRPr sz="1400">
                <a:solidFill>
                  <a:schemeClr val="bg1"/>
                </a:solidFill>
              </a:defRPr>
            </a:lvl4pPr>
            <a:lvl5pPr defTabSz="742969">
              <a:lnSpc>
                <a:spcPct val="93000"/>
              </a:lnSpc>
              <a:defRPr sz="1400">
                <a:solidFill>
                  <a:schemeClr val="bg1"/>
                </a:solidFill>
              </a:defRPr>
            </a:lvl5pPr>
            <a:lvl6pPr defTabSz="742969">
              <a:lnSpc>
                <a:spcPct val="93000"/>
              </a:lnSpc>
              <a:defRPr sz="1400">
                <a:solidFill>
                  <a:srgbClr val="1F2023"/>
                </a:solidFill>
                <a:latin typeface="+mj-lt"/>
              </a:defRPr>
            </a:lvl6pPr>
            <a:lvl7pPr marL="216000" indent="-216000" defTabSz="742969">
              <a:lnSpc>
                <a:spcPct val="93000"/>
              </a:lnSpc>
              <a:defRPr sz="1400">
                <a:solidFill>
                  <a:srgbClr val="1F2023"/>
                </a:solidFill>
              </a:defRPr>
            </a:lvl7pPr>
            <a:lvl8pPr marL="216000" indent="-216000" defTabSz="742969">
              <a:lnSpc>
                <a:spcPct val="93000"/>
              </a:lnSpc>
              <a:defRPr sz="1400">
                <a:solidFill>
                  <a:srgbClr val="1F2023"/>
                </a:solidFill>
              </a:defRPr>
            </a:lvl8pPr>
            <a:lvl9pPr defTabSz="742969">
              <a:lnSpc>
                <a:spcPct val="100000"/>
              </a:lnSpc>
              <a:buNone/>
              <a:defRPr sz="2800" cap="none">
                <a:solidFill>
                  <a:srgbClr val="1F2023"/>
                </a:solidFill>
                <a:latin typeface="Palatino Linotype" panose="02040502050505030304" pitchFamily="18" charset="0"/>
              </a:defRPr>
            </a:lvl9pPr>
          </a:lstStyle>
          <a:p>
            <a:pPr lvl="0"/>
            <a:r>
              <a:rPr lang="en-GB" dirty="0"/>
              <a:t>ID:</a:t>
            </a:r>
          </a:p>
        </p:txBody>
      </p:sp>
      <p:sp>
        <p:nvSpPr>
          <p:cNvPr id="9" name="ID number">
            <a:extLst>
              <a:ext uri="{FF2B5EF4-FFF2-40B4-BE49-F238E27FC236}">
                <a16:creationId xmlns:a16="http://schemas.microsoft.com/office/drawing/2014/main" id="{381816D7-445D-7204-6895-60B596CB3EB3}"/>
              </a:ext>
            </a:extLst>
          </p:cNvPr>
          <p:cNvSpPr>
            <a:spLocks noGrp="1"/>
          </p:cNvSpPr>
          <p:nvPr>
            <p:ph type="body" sz="quarter" idx="15" hasCustomPrompt="1"/>
          </p:nvPr>
        </p:nvSpPr>
        <p:spPr>
          <a:xfrm>
            <a:off x="9724430" y="5339974"/>
            <a:ext cx="2191690" cy="216000"/>
          </a:xfrm>
          <a:prstGeom prst="rect">
            <a:avLst/>
          </a:prstGeom>
        </p:spPr>
        <p:txBody>
          <a:bodyPr anchor="t"/>
          <a:lstStyle>
            <a:lvl1pPr>
              <a:defRPr sz="1000" b="1">
                <a:solidFill>
                  <a:srgbClr val="30373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[insert ID-number]</a:t>
            </a:r>
          </a:p>
        </p:txBody>
      </p:sp>
      <p:sp>
        <p:nvSpPr>
          <p:cNvPr id="10" name="Picture Placeholder_Bottom">
            <a:extLst>
              <a:ext uri="{FF2B5EF4-FFF2-40B4-BE49-F238E27FC236}">
                <a16:creationId xmlns:a16="http://schemas.microsoft.com/office/drawing/2014/main" id="{27DEFCEA-488D-CCD7-FA64-23BE7C0D015F}"/>
              </a:ext>
            </a:extLst>
          </p:cNvPr>
          <p:cNvSpPr>
            <a:spLocks noGrp="1" noRot="1" noMove="1" noResize="1" noEditPoints="1" noAdjustHandles="1" noChangeArrowheads="1" noChangeShapeType="1"/>
          </p:cNvSpPr>
          <p:nvPr>
            <p:ph type="pic" sz="quarter" idx="11" hasCustomPrompt="1"/>
          </p:nvPr>
        </p:nvSpPr>
        <p:spPr>
          <a:xfrm>
            <a:off x="0" y="0"/>
            <a:ext cx="9143999" cy="2384854"/>
          </a:xfrm>
          <a:prstGeom prst="rect">
            <a:avLst/>
          </a:prstGeom>
          <a:solidFill>
            <a:srgbClr val="D5DDDA"/>
          </a:solidFill>
        </p:spPr>
        <p:txBody>
          <a:bodyPr lIns="288000" tIns="252000" rIns="288000" bIns="791972" anchor="ctr"/>
          <a:lstStyle>
            <a:lvl1pPr algn="ctr">
              <a:buNone/>
              <a:defRPr sz="1200">
                <a:solidFill>
                  <a:schemeClr val="bg1"/>
                </a:solidFill>
              </a:defRPr>
            </a:lvl1pPr>
          </a:lstStyle>
          <a:p>
            <a:r>
              <a:rPr lang="en-GB" dirty="0"/>
              <a:t>If you prefer a mastery-cover-picture, click on icon to insert. </a:t>
            </a:r>
          </a:p>
        </p:txBody>
      </p:sp>
      <p:sp>
        <p:nvSpPr>
          <p:cNvPr id="12" name="Logo">
            <a:extLst>
              <a:ext uri="{FF2B5EF4-FFF2-40B4-BE49-F238E27FC236}">
                <a16:creationId xmlns:a16="http://schemas.microsoft.com/office/drawing/2014/main" id="{24B3C0A4-ED42-FC70-B5C1-4B5EAE64F036}"/>
              </a:ext>
            </a:extLst>
          </p:cNvPr>
          <p:cNvSpPr>
            <a:spLocks noGrp="1" noRot="1" noMove="1" noResize="1" noEditPoints="1" noAdjustHandles="1" noChangeArrowheads="1" noChangeShapeType="1"/>
          </p:cNvSpPr>
          <p:nvPr>
            <p:custDataLst>
              <p:tags r:id="rId1"/>
            </p:custDataLst>
          </p:nvPr>
        </p:nvSpPr>
        <p:spPr bwMode="auto">
          <a:xfrm rot="5400000">
            <a:off x="11155084" y="755374"/>
            <a:ext cx="1258889" cy="287891"/>
          </a:xfrm>
          <a:custGeom>
            <a:avLst/>
            <a:gdLst>
              <a:gd name="connsiteX0" fmla="*/ 6778122 w 9905999"/>
              <a:gd name="connsiteY0" fmla="*/ 2222531 h 2265361"/>
              <a:gd name="connsiteX1" fmla="*/ 7135812 w 9905999"/>
              <a:gd name="connsiteY1" fmla="*/ 2222531 h 2265361"/>
              <a:gd name="connsiteX2" fmla="*/ 7135812 w 9905999"/>
              <a:gd name="connsiteY2" fmla="*/ 2265361 h 2265361"/>
              <a:gd name="connsiteX3" fmla="*/ 6778122 w 9905999"/>
              <a:gd name="connsiteY3" fmla="*/ 2265361 h 2265361"/>
              <a:gd name="connsiteX4" fmla="*/ 6778122 w 9905999"/>
              <a:gd name="connsiteY4" fmla="*/ 2222531 h 2265361"/>
              <a:gd name="connsiteX5" fmla="*/ 6449676 w 9905999"/>
              <a:gd name="connsiteY5" fmla="*/ 1769427 h 2265361"/>
              <a:gd name="connsiteX6" fmla="*/ 6449676 w 9905999"/>
              <a:gd name="connsiteY6" fmla="*/ 1965546 h 2265361"/>
              <a:gd name="connsiteX7" fmla="*/ 6575655 w 9905999"/>
              <a:gd name="connsiteY7" fmla="*/ 1965546 h 2265361"/>
              <a:gd name="connsiteX8" fmla="*/ 6679138 w 9905999"/>
              <a:gd name="connsiteY8" fmla="*/ 1864105 h 2265361"/>
              <a:gd name="connsiteX9" fmla="*/ 6575655 w 9905999"/>
              <a:gd name="connsiteY9" fmla="*/ 1769427 h 2265361"/>
              <a:gd name="connsiteX10" fmla="*/ 6449676 w 9905999"/>
              <a:gd name="connsiteY10" fmla="*/ 1769427 h 2265361"/>
              <a:gd name="connsiteX11" fmla="*/ 5021164 w 9905999"/>
              <a:gd name="connsiteY11" fmla="*/ 1769427 h 2265361"/>
              <a:gd name="connsiteX12" fmla="*/ 5021164 w 9905999"/>
              <a:gd name="connsiteY12" fmla="*/ 1949767 h 2265361"/>
              <a:gd name="connsiteX13" fmla="*/ 5158391 w 9905999"/>
              <a:gd name="connsiteY13" fmla="*/ 1949767 h 2265361"/>
              <a:gd name="connsiteX14" fmla="*/ 5261874 w 9905999"/>
              <a:gd name="connsiteY14" fmla="*/ 1859597 h 2265361"/>
              <a:gd name="connsiteX15" fmla="*/ 5158391 w 9905999"/>
              <a:gd name="connsiteY15" fmla="*/ 1769427 h 2265361"/>
              <a:gd name="connsiteX16" fmla="*/ 5021164 w 9905999"/>
              <a:gd name="connsiteY16" fmla="*/ 1769427 h 2265361"/>
              <a:gd name="connsiteX17" fmla="*/ 5597068 w 9905999"/>
              <a:gd name="connsiteY17" fmla="*/ 1762664 h 2265361"/>
              <a:gd name="connsiteX18" fmla="*/ 5504834 w 9905999"/>
              <a:gd name="connsiteY18" fmla="*/ 1800986 h 2265361"/>
              <a:gd name="connsiteX19" fmla="*/ 5459841 w 9905999"/>
              <a:gd name="connsiteY19" fmla="*/ 1967800 h 2265361"/>
              <a:gd name="connsiteX20" fmla="*/ 5504834 w 9905999"/>
              <a:gd name="connsiteY20" fmla="*/ 2132361 h 2265361"/>
              <a:gd name="connsiteX21" fmla="*/ 5597068 w 9905999"/>
              <a:gd name="connsiteY21" fmla="*/ 2170683 h 2265361"/>
              <a:gd name="connsiteX22" fmla="*/ 5691552 w 9905999"/>
              <a:gd name="connsiteY22" fmla="*/ 2132361 h 2265361"/>
              <a:gd name="connsiteX23" fmla="*/ 5734295 w 9905999"/>
              <a:gd name="connsiteY23" fmla="*/ 1967800 h 2265361"/>
              <a:gd name="connsiteX24" fmla="*/ 5691552 w 9905999"/>
              <a:gd name="connsiteY24" fmla="*/ 1800986 h 2265361"/>
              <a:gd name="connsiteX25" fmla="*/ 5597068 w 9905999"/>
              <a:gd name="connsiteY25" fmla="*/ 1762664 h 2265361"/>
              <a:gd name="connsiteX26" fmla="*/ 654642 w 9905999"/>
              <a:gd name="connsiteY26" fmla="*/ 1762664 h 2265361"/>
              <a:gd name="connsiteX27" fmla="*/ 560157 w 9905999"/>
              <a:gd name="connsiteY27" fmla="*/ 1800986 h 2265361"/>
              <a:gd name="connsiteX28" fmla="*/ 517414 w 9905999"/>
              <a:gd name="connsiteY28" fmla="*/ 1967800 h 2265361"/>
              <a:gd name="connsiteX29" fmla="*/ 560157 w 9905999"/>
              <a:gd name="connsiteY29" fmla="*/ 2132361 h 2265361"/>
              <a:gd name="connsiteX30" fmla="*/ 654642 w 9905999"/>
              <a:gd name="connsiteY30" fmla="*/ 2170683 h 2265361"/>
              <a:gd name="connsiteX31" fmla="*/ 746876 w 9905999"/>
              <a:gd name="connsiteY31" fmla="*/ 2132361 h 2265361"/>
              <a:gd name="connsiteX32" fmla="*/ 791868 w 9905999"/>
              <a:gd name="connsiteY32" fmla="*/ 1967800 h 2265361"/>
              <a:gd name="connsiteX33" fmla="*/ 746876 w 9905999"/>
              <a:gd name="connsiteY33" fmla="*/ 1800986 h 2265361"/>
              <a:gd name="connsiteX34" fmla="*/ 654642 w 9905999"/>
              <a:gd name="connsiteY34" fmla="*/ 1762664 h 2265361"/>
              <a:gd name="connsiteX35" fmla="*/ 6386687 w 9905999"/>
              <a:gd name="connsiteY35" fmla="*/ 1710816 h 2265361"/>
              <a:gd name="connsiteX36" fmla="*/ 6575655 w 9905999"/>
              <a:gd name="connsiteY36" fmla="*/ 1710816 h 2265361"/>
              <a:gd name="connsiteX37" fmla="*/ 6706134 w 9905999"/>
              <a:gd name="connsiteY37" fmla="*/ 1755901 h 2265361"/>
              <a:gd name="connsiteX38" fmla="*/ 6744377 w 9905999"/>
              <a:gd name="connsiteY38" fmla="*/ 1864105 h 2265361"/>
              <a:gd name="connsiteX39" fmla="*/ 6701634 w 9905999"/>
              <a:gd name="connsiteY39" fmla="*/ 1981326 h 2265361"/>
              <a:gd name="connsiteX40" fmla="*/ 6577905 w 9905999"/>
              <a:gd name="connsiteY40" fmla="*/ 2024157 h 2265361"/>
              <a:gd name="connsiteX41" fmla="*/ 6449676 w 9905999"/>
              <a:gd name="connsiteY41" fmla="*/ 2024157 h 2265361"/>
              <a:gd name="connsiteX42" fmla="*/ 6449676 w 9905999"/>
              <a:gd name="connsiteY42" fmla="*/ 2222531 h 2265361"/>
              <a:gd name="connsiteX43" fmla="*/ 6386687 w 9905999"/>
              <a:gd name="connsiteY43" fmla="*/ 2222531 h 2265361"/>
              <a:gd name="connsiteX44" fmla="*/ 6386687 w 9905999"/>
              <a:gd name="connsiteY44" fmla="*/ 1710816 h 2265361"/>
              <a:gd name="connsiteX45" fmla="*/ 5889520 w 9905999"/>
              <a:gd name="connsiteY45" fmla="*/ 1710816 h 2265361"/>
              <a:gd name="connsiteX46" fmla="*/ 5954759 w 9905999"/>
              <a:gd name="connsiteY46" fmla="*/ 1710816 h 2265361"/>
              <a:gd name="connsiteX47" fmla="*/ 5954759 w 9905999"/>
              <a:gd name="connsiteY47" fmla="*/ 2035428 h 2265361"/>
              <a:gd name="connsiteX48" fmla="*/ 6076239 w 9905999"/>
              <a:gd name="connsiteY48" fmla="*/ 2172937 h 2265361"/>
              <a:gd name="connsiteX49" fmla="*/ 6199968 w 9905999"/>
              <a:gd name="connsiteY49" fmla="*/ 2035428 h 2265361"/>
              <a:gd name="connsiteX50" fmla="*/ 6199968 w 9905999"/>
              <a:gd name="connsiteY50" fmla="*/ 1710816 h 2265361"/>
              <a:gd name="connsiteX51" fmla="*/ 6262957 w 9905999"/>
              <a:gd name="connsiteY51" fmla="*/ 1710816 h 2265361"/>
              <a:gd name="connsiteX52" fmla="*/ 6262957 w 9905999"/>
              <a:gd name="connsiteY52" fmla="*/ 2035428 h 2265361"/>
              <a:gd name="connsiteX53" fmla="*/ 6076239 w 9905999"/>
              <a:gd name="connsiteY53" fmla="*/ 2231547 h 2265361"/>
              <a:gd name="connsiteX54" fmla="*/ 5889520 w 9905999"/>
              <a:gd name="connsiteY54" fmla="*/ 2035428 h 2265361"/>
              <a:gd name="connsiteX55" fmla="*/ 5889520 w 9905999"/>
              <a:gd name="connsiteY55" fmla="*/ 1710816 h 2265361"/>
              <a:gd name="connsiteX56" fmla="*/ 4958174 w 9905999"/>
              <a:gd name="connsiteY56" fmla="*/ 1710816 h 2265361"/>
              <a:gd name="connsiteX57" fmla="*/ 5158391 w 9905999"/>
              <a:gd name="connsiteY57" fmla="*/ 1710816 h 2265361"/>
              <a:gd name="connsiteX58" fmla="*/ 5288869 w 9905999"/>
              <a:gd name="connsiteY58" fmla="*/ 1755901 h 2265361"/>
              <a:gd name="connsiteX59" fmla="*/ 5329363 w 9905999"/>
              <a:gd name="connsiteY59" fmla="*/ 1859597 h 2265361"/>
              <a:gd name="connsiteX60" fmla="*/ 5288869 w 9905999"/>
              <a:gd name="connsiteY60" fmla="*/ 1961038 h 2265361"/>
              <a:gd name="connsiteX61" fmla="*/ 5228130 w 9905999"/>
              <a:gd name="connsiteY61" fmla="*/ 1997106 h 2265361"/>
              <a:gd name="connsiteX62" fmla="*/ 5331612 w 9905999"/>
              <a:gd name="connsiteY62" fmla="*/ 2222531 h 2265361"/>
              <a:gd name="connsiteX63" fmla="*/ 5259624 w 9905999"/>
              <a:gd name="connsiteY63" fmla="*/ 2222531 h 2265361"/>
              <a:gd name="connsiteX64" fmla="*/ 5162890 w 9905999"/>
              <a:gd name="connsiteY64" fmla="*/ 2010631 h 2265361"/>
              <a:gd name="connsiteX65" fmla="*/ 5021164 w 9905999"/>
              <a:gd name="connsiteY65" fmla="*/ 2010631 h 2265361"/>
              <a:gd name="connsiteX66" fmla="*/ 5021164 w 9905999"/>
              <a:gd name="connsiteY66" fmla="*/ 2222531 h 2265361"/>
              <a:gd name="connsiteX67" fmla="*/ 4958174 w 9905999"/>
              <a:gd name="connsiteY67" fmla="*/ 2222531 h 2265361"/>
              <a:gd name="connsiteX68" fmla="*/ 4958174 w 9905999"/>
              <a:gd name="connsiteY68" fmla="*/ 1710816 h 2265361"/>
              <a:gd name="connsiteX69" fmla="*/ 3309199 w 9905999"/>
              <a:gd name="connsiteY69" fmla="*/ 1710816 h 2265361"/>
              <a:gd name="connsiteX70" fmla="*/ 3381187 w 9905999"/>
              <a:gd name="connsiteY70" fmla="*/ 1710816 h 2265361"/>
              <a:gd name="connsiteX71" fmla="*/ 3633145 w 9905999"/>
              <a:gd name="connsiteY71" fmla="*/ 2123344 h 2265361"/>
              <a:gd name="connsiteX72" fmla="*/ 3633145 w 9905999"/>
              <a:gd name="connsiteY72" fmla="*/ 1710816 h 2265361"/>
              <a:gd name="connsiteX73" fmla="*/ 3693885 w 9905999"/>
              <a:gd name="connsiteY73" fmla="*/ 1710816 h 2265361"/>
              <a:gd name="connsiteX74" fmla="*/ 3693885 w 9905999"/>
              <a:gd name="connsiteY74" fmla="*/ 2222531 h 2265361"/>
              <a:gd name="connsiteX75" fmla="*/ 3621897 w 9905999"/>
              <a:gd name="connsiteY75" fmla="*/ 2222531 h 2265361"/>
              <a:gd name="connsiteX76" fmla="*/ 3372188 w 9905999"/>
              <a:gd name="connsiteY76" fmla="*/ 1810003 h 2265361"/>
              <a:gd name="connsiteX77" fmla="*/ 3372188 w 9905999"/>
              <a:gd name="connsiteY77" fmla="*/ 2222531 h 2265361"/>
              <a:gd name="connsiteX78" fmla="*/ 3309199 w 9905999"/>
              <a:gd name="connsiteY78" fmla="*/ 2222531 h 2265361"/>
              <a:gd name="connsiteX79" fmla="*/ 3309199 w 9905999"/>
              <a:gd name="connsiteY79" fmla="*/ 1710816 h 2265361"/>
              <a:gd name="connsiteX80" fmla="*/ 3106732 w 9905999"/>
              <a:gd name="connsiteY80" fmla="*/ 1710816 h 2265361"/>
              <a:gd name="connsiteX81" fmla="*/ 3171971 w 9905999"/>
              <a:gd name="connsiteY81" fmla="*/ 1710816 h 2265361"/>
              <a:gd name="connsiteX82" fmla="*/ 3171971 w 9905999"/>
              <a:gd name="connsiteY82" fmla="*/ 2222531 h 2265361"/>
              <a:gd name="connsiteX83" fmla="*/ 3106732 w 9905999"/>
              <a:gd name="connsiteY83" fmla="*/ 2222531 h 2265361"/>
              <a:gd name="connsiteX84" fmla="*/ 3106732 w 9905999"/>
              <a:gd name="connsiteY84" fmla="*/ 1710816 h 2265361"/>
              <a:gd name="connsiteX85" fmla="*/ 2663557 w 9905999"/>
              <a:gd name="connsiteY85" fmla="*/ 1710816 h 2265361"/>
              <a:gd name="connsiteX86" fmla="*/ 3032495 w 9905999"/>
              <a:gd name="connsiteY86" fmla="*/ 1710816 h 2265361"/>
              <a:gd name="connsiteX87" fmla="*/ 3032495 w 9905999"/>
              <a:gd name="connsiteY87" fmla="*/ 1769427 h 2265361"/>
              <a:gd name="connsiteX88" fmla="*/ 2879521 w 9905999"/>
              <a:gd name="connsiteY88" fmla="*/ 1769427 h 2265361"/>
              <a:gd name="connsiteX89" fmla="*/ 2879521 w 9905999"/>
              <a:gd name="connsiteY89" fmla="*/ 2222531 h 2265361"/>
              <a:gd name="connsiteX90" fmla="*/ 2814282 w 9905999"/>
              <a:gd name="connsiteY90" fmla="*/ 2222531 h 2265361"/>
              <a:gd name="connsiteX91" fmla="*/ 2814282 w 9905999"/>
              <a:gd name="connsiteY91" fmla="*/ 1769427 h 2265361"/>
              <a:gd name="connsiteX92" fmla="*/ 2663557 w 9905999"/>
              <a:gd name="connsiteY92" fmla="*/ 1769427 h 2265361"/>
              <a:gd name="connsiteX93" fmla="*/ 2663557 w 9905999"/>
              <a:gd name="connsiteY93" fmla="*/ 1710816 h 2265361"/>
              <a:gd name="connsiteX94" fmla="*/ 2416099 w 9905999"/>
              <a:gd name="connsiteY94" fmla="*/ 1710816 h 2265361"/>
              <a:gd name="connsiteX95" fmla="*/ 2481338 w 9905999"/>
              <a:gd name="connsiteY95" fmla="*/ 1710816 h 2265361"/>
              <a:gd name="connsiteX96" fmla="*/ 2481338 w 9905999"/>
              <a:gd name="connsiteY96" fmla="*/ 2163920 h 2265361"/>
              <a:gd name="connsiteX97" fmla="*/ 2726547 w 9905999"/>
              <a:gd name="connsiteY97" fmla="*/ 2163920 h 2265361"/>
              <a:gd name="connsiteX98" fmla="*/ 2726547 w 9905999"/>
              <a:gd name="connsiteY98" fmla="*/ 2222531 h 2265361"/>
              <a:gd name="connsiteX99" fmla="*/ 2416099 w 9905999"/>
              <a:gd name="connsiteY99" fmla="*/ 2222531 h 2265361"/>
              <a:gd name="connsiteX100" fmla="*/ 2416099 w 9905999"/>
              <a:gd name="connsiteY100" fmla="*/ 1710816 h 2265361"/>
              <a:gd name="connsiteX101" fmla="*/ 1918931 w 9905999"/>
              <a:gd name="connsiteY101" fmla="*/ 1710816 h 2265361"/>
              <a:gd name="connsiteX102" fmla="*/ 1984171 w 9905999"/>
              <a:gd name="connsiteY102" fmla="*/ 1710816 h 2265361"/>
              <a:gd name="connsiteX103" fmla="*/ 1984171 w 9905999"/>
              <a:gd name="connsiteY103" fmla="*/ 2035428 h 2265361"/>
              <a:gd name="connsiteX104" fmla="*/ 2105651 w 9905999"/>
              <a:gd name="connsiteY104" fmla="*/ 2172937 h 2265361"/>
              <a:gd name="connsiteX105" fmla="*/ 2229380 w 9905999"/>
              <a:gd name="connsiteY105" fmla="*/ 2035428 h 2265361"/>
              <a:gd name="connsiteX106" fmla="*/ 2229380 w 9905999"/>
              <a:gd name="connsiteY106" fmla="*/ 1710816 h 2265361"/>
              <a:gd name="connsiteX107" fmla="*/ 2292369 w 9905999"/>
              <a:gd name="connsiteY107" fmla="*/ 1710816 h 2265361"/>
              <a:gd name="connsiteX108" fmla="*/ 2292369 w 9905999"/>
              <a:gd name="connsiteY108" fmla="*/ 2035428 h 2265361"/>
              <a:gd name="connsiteX109" fmla="*/ 2105651 w 9905999"/>
              <a:gd name="connsiteY109" fmla="*/ 2231547 h 2265361"/>
              <a:gd name="connsiteX110" fmla="*/ 1918931 w 9905999"/>
              <a:gd name="connsiteY110" fmla="*/ 2035428 h 2265361"/>
              <a:gd name="connsiteX111" fmla="*/ 1918931 w 9905999"/>
              <a:gd name="connsiteY111" fmla="*/ 1710816 h 2265361"/>
              <a:gd name="connsiteX112" fmla="*/ 960591 w 9905999"/>
              <a:gd name="connsiteY112" fmla="*/ 1710816 h 2265361"/>
              <a:gd name="connsiteX113" fmla="*/ 1032578 w 9905999"/>
              <a:gd name="connsiteY113" fmla="*/ 1710816 h 2265361"/>
              <a:gd name="connsiteX114" fmla="*/ 1284537 w 9905999"/>
              <a:gd name="connsiteY114" fmla="*/ 2123344 h 2265361"/>
              <a:gd name="connsiteX115" fmla="*/ 1284537 w 9905999"/>
              <a:gd name="connsiteY115" fmla="*/ 1710816 h 2265361"/>
              <a:gd name="connsiteX116" fmla="*/ 1345276 w 9905999"/>
              <a:gd name="connsiteY116" fmla="*/ 1710816 h 2265361"/>
              <a:gd name="connsiteX117" fmla="*/ 1345276 w 9905999"/>
              <a:gd name="connsiteY117" fmla="*/ 2222531 h 2265361"/>
              <a:gd name="connsiteX118" fmla="*/ 1273289 w 9905999"/>
              <a:gd name="connsiteY118" fmla="*/ 2222531 h 2265361"/>
              <a:gd name="connsiteX119" fmla="*/ 1023580 w 9905999"/>
              <a:gd name="connsiteY119" fmla="*/ 1810003 h 2265361"/>
              <a:gd name="connsiteX120" fmla="*/ 1023580 w 9905999"/>
              <a:gd name="connsiteY120" fmla="*/ 2222531 h 2265361"/>
              <a:gd name="connsiteX121" fmla="*/ 960591 w 9905999"/>
              <a:gd name="connsiteY121" fmla="*/ 2222531 h 2265361"/>
              <a:gd name="connsiteX122" fmla="*/ 960591 w 9905999"/>
              <a:gd name="connsiteY122" fmla="*/ 1710816 h 2265361"/>
              <a:gd name="connsiteX123" fmla="*/ 5597068 w 9905999"/>
              <a:gd name="connsiteY123" fmla="*/ 1701799 h 2265361"/>
              <a:gd name="connsiteX124" fmla="*/ 5736545 w 9905999"/>
              <a:gd name="connsiteY124" fmla="*/ 1755901 h 2265361"/>
              <a:gd name="connsiteX125" fmla="*/ 5801784 w 9905999"/>
              <a:gd name="connsiteY125" fmla="*/ 1967800 h 2265361"/>
              <a:gd name="connsiteX126" fmla="*/ 5736545 w 9905999"/>
              <a:gd name="connsiteY126" fmla="*/ 2177446 h 2265361"/>
              <a:gd name="connsiteX127" fmla="*/ 5597068 w 9905999"/>
              <a:gd name="connsiteY127" fmla="*/ 2233802 h 2265361"/>
              <a:gd name="connsiteX128" fmla="*/ 5459841 w 9905999"/>
              <a:gd name="connsiteY128" fmla="*/ 2177446 h 2265361"/>
              <a:gd name="connsiteX129" fmla="*/ 5394602 w 9905999"/>
              <a:gd name="connsiteY129" fmla="*/ 1967800 h 2265361"/>
              <a:gd name="connsiteX130" fmla="*/ 5459841 w 9905999"/>
              <a:gd name="connsiteY130" fmla="*/ 1755901 h 2265361"/>
              <a:gd name="connsiteX131" fmla="*/ 5597068 w 9905999"/>
              <a:gd name="connsiteY131" fmla="*/ 1701799 h 2265361"/>
              <a:gd name="connsiteX132" fmla="*/ 4645477 w 9905999"/>
              <a:gd name="connsiteY132" fmla="*/ 1701799 h 2265361"/>
              <a:gd name="connsiteX133" fmla="*/ 4791702 w 9905999"/>
              <a:gd name="connsiteY133" fmla="*/ 1758155 h 2265361"/>
              <a:gd name="connsiteX134" fmla="*/ 4834445 w 9905999"/>
              <a:gd name="connsiteY134" fmla="*/ 1859597 h 2265361"/>
              <a:gd name="connsiteX135" fmla="*/ 4766956 w 9905999"/>
              <a:gd name="connsiteY135" fmla="*/ 1859597 h 2265361"/>
              <a:gd name="connsiteX136" fmla="*/ 4744460 w 9905999"/>
              <a:gd name="connsiteY136" fmla="*/ 1803240 h 2265361"/>
              <a:gd name="connsiteX137" fmla="*/ 4645477 w 9905999"/>
              <a:gd name="connsiteY137" fmla="*/ 1762664 h 2265361"/>
              <a:gd name="connsiteX138" fmla="*/ 4550992 w 9905999"/>
              <a:gd name="connsiteY138" fmla="*/ 1800986 h 2265361"/>
              <a:gd name="connsiteX139" fmla="*/ 4506000 w 9905999"/>
              <a:gd name="connsiteY139" fmla="*/ 1967800 h 2265361"/>
              <a:gd name="connsiteX140" fmla="*/ 4553242 w 9905999"/>
              <a:gd name="connsiteY140" fmla="*/ 2134615 h 2265361"/>
              <a:gd name="connsiteX141" fmla="*/ 4645477 w 9905999"/>
              <a:gd name="connsiteY141" fmla="*/ 2172937 h 2265361"/>
              <a:gd name="connsiteX142" fmla="*/ 4737711 w 9905999"/>
              <a:gd name="connsiteY142" fmla="*/ 2136869 h 2265361"/>
              <a:gd name="connsiteX143" fmla="*/ 4780454 w 9905999"/>
              <a:gd name="connsiteY143" fmla="*/ 2006123 h 2265361"/>
              <a:gd name="connsiteX144" fmla="*/ 4645477 w 9905999"/>
              <a:gd name="connsiteY144" fmla="*/ 2006123 h 2265361"/>
              <a:gd name="connsiteX145" fmla="*/ 4645477 w 9905999"/>
              <a:gd name="connsiteY145" fmla="*/ 1947512 h 2265361"/>
              <a:gd name="connsiteX146" fmla="*/ 4838944 w 9905999"/>
              <a:gd name="connsiteY146" fmla="*/ 1947512 h 2265361"/>
              <a:gd name="connsiteX147" fmla="*/ 4838944 w 9905999"/>
              <a:gd name="connsiteY147" fmla="*/ 2222531 h 2265361"/>
              <a:gd name="connsiteX148" fmla="*/ 4793952 w 9905999"/>
              <a:gd name="connsiteY148" fmla="*/ 2222531 h 2265361"/>
              <a:gd name="connsiteX149" fmla="*/ 4782704 w 9905999"/>
              <a:gd name="connsiteY149" fmla="*/ 2161666 h 2265361"/>
              <a:gd name="connsiteX150" fmla="*/ 4645477 w 9905999"/>
              <a:gd name="connsiteY150" fmla="*/ 2233802 h 2265361"/>
              <a:gd name="connsiteX151" fmla="*/ 4506000 w 9905999"/>
              <a:gd name="connsiteY151" fmla="*/ 2179700 h 2265361"/>
              <a:gd name="connsiteX152" fmla="*/ 4440761 w 9905999"/>
              <a:gd name="connsiteY152" fmla="*/ 1967800 h 2265361"/>
              <a:gd name="connsiteX153" fmla="*/ 4506000 w 9905999"/>
              <a:gd name="connsiteY153" fmla="*/ 1755901 h 2265361"/>
              <a:gd name="connsiteX154" fmla="*/ 4645477 w 9905999"/>
              <a:gd name="connsiteY154" fmla="*/ 1701799 h 2265361"/>
              <a:gd name="connsiteX155" fmla="*/ 4002083 w 9905999"/>
              <a:gd name="connsiteY155" fmla="*/ 1701799 h 2265361"/>
              <a:gd name="connsiteX156" fmla="*/ 4148309 w 9905999"/>
              <a:gd name="connsiteY156" fmla="*/ 1758155 h 2265361"/>
              <a:gd name="connsiteX157" fmla="*/ 4193302 w 9905999"/>
              <a:gd name="connsiteY157" fmla="*/ 1859597 h 2265361"/>
              <a:gd name="connsiteX158" fmla="*/ 4125813 w 9905999"/>
              <a:gd name="connsiteY158" fmla="*/ 1859597 h 2265361"/>
              <a:gd name="connsiteX159" fmla="*/ 4103317 w 9905999"/>
              <a:gd name="connsiteY159" fmla="*/ 1803240 h 2265361"/>
              <a:gd name="connsiteX160" fmla="*/ 4002083 w 9905999"/>
              <a:gd name="connsiteY160" fmla="*/ 1762664 h 2265361"/>
              <a:gd name="connsiteX161" fmla="*/ 3909849 w 9905999"/>
              <a:gd name="connsiteY161" fmla="*/ 1800986 h 2265361"/>
              <a:gd name="connsiteX162" fmla="*/ 3864856 w 9905999"/>
              <a:gd name="connsiteY162" fmla="*/ 1967800 h 2265361"/>
              <a:gd name="connsiteX163" fmla="*/ 3909849 w 9905999"/>
              <a:gd name="connsiteY163" fmla="*/ 2134615 h 2265361"/>
              <a:gd name="connsiteX164" fmla="*/ 4002083 w 9905999"/>
              <a:gd name="connsiteY164" fmla="*/ 2172937 h 2265361"/>
              <a:gd name="connsiteX165" fmla="*/ 4094318 w 9905999"/>
              <a:gd name="connsiteY165" fmla="*/ 2136869 h 2265361"/>
              <a:gd name="connsiteX166" fmla="*/ 4139311 w 9905999"/>
              <a:gd name="connsiteY166" fmla="*/ 2006123 h 2265361"/>
              <a:gd name="connsiteX167" fmla="*/ 4002083 w 9905999"/>
              <a:gd name="connsiteY167" fmla="*/ 2006123 h 2265361"/>
              <a:gd name="connsiteX168" fmla="*/ 4002083 w 9905999"/>
              <a:gd name="connsiteY168" fmla="*/ 1947512 h 2265361"/>
              <a:gd name="connsiteX169" fmla="*/ 4197801 w 9905999"/>
              <a:gd name="connsiteY169" fmla="*/ 1947512 h 2265361"/>
              <a:gd name="connsiteX170" fmla="*/ 4197801 w 9905999"/>
              <a:gd name="connsiteY170" fmla="*/ 2222531 h 2265361"/>
              <a:gd name="connsiteX171" fmla="*/ 4152808 w 9905999"/>
              <a:gd name="connsiteY171" fmla="*/ 2222531 h 2265361"/>
              <a:gd name="connsiteX172" fmla="*/ 4141560 w 9905999"/>
              <a:gd name="connsiteY172" fmla="*/ 2161666 h 2265361"/>
              <a:gd name="connsiteX173" fmla="*/ 4002083 w 9905999"/>
              <a:gd name="connsiteY173" fmla="*/ 2233802 h 2265361"/>
              <a:gd name="connsiteX174" fmla="*/ 3864856 w 9905999"/>
              <a:gd name="connsiteY174" fmla="*/ 2179700 h 2265361"/>
              <a:gd name="connsiteX175" fmla="*/ 3797367 w 9905999"/>
              <a:gd name="connsiteY175" fmla="*/ 1967800 h 2265361"/>
              <a:gd name="connsiteX176" fmla="*/ 3864856 w 9905999"/>
              <a:gd name="connsiteY176" fmla="*/ 1755901 h 2265361"/>
              <a:gd name="connsiteX177" fmla="*/ 4002083 w 9905999"/>
              <a:gd name="connsiteY177" fmla="*/ 1701799 h 2265361"/>
              <a:gd name="connsiteX178" fmla="*/ 1642228 w 9905999"/>
              <a:gd name="connsiteY178" fmla="*/ 1701799 h 2265361"/>
              <a:gd name="connsiteX179" fmla="*/ 1774955 w 9905999"/>
              <a:gd name="connsiteY179" fmla="*/ 1749138 h 2265361"/>
              <a:gd name="connsiteX180" fmla="*/ 1824447 w 9905999"/>
              <a:gd name="connsiteY180" fmla="*/ 1859597 h 2265361"/>
              <a:gd name="connsiteX181" fmla="*/ 1756958 w 9905999"/>
              <a:gd name="connsiteY181" fmla="*/ 1859597 h 2265361"/>
              <a:gd name="connsiteX182" fmla="*/ 1732212 w 9905999"/>
              <a:gd name="connsiteY182" fmla="*/ 1796478 h 2265361"/>
              <a:gd name="connsiteX183" fmla="*/ 1639978 w 9905999"/>
              <a:gd name="connsiteY183" fmla="*/ 1760410 h 2265361"/>
              <a:gd name="connsiteX184" fmla="*/ 1549993 w 9905999"/>
              <a:gd name="connsiteY184" fmla="*/ 1796478 h 2265361"/>
              <a:gd name="connsiteX185" fmla="*/ 1529746 w 9905999"/>
              <a:gd name="connsiteY185" fmla="*/ 1850580 h 2265361"/>
              <a:gd name="connsiteX186" fmla="*/ 1606234 w 9905999"/>
              <a:gd name="connsiteY186" fmla="*/ 1922716 h 2265361"/>
              <a:gd name="connsiteX187" fmla="*/ 1691719 w 9905999"/>
              <a:gd name="connsiteY187" fmla="*/ 1936241 h 2265361"/>
              <a:gd name="connsiteX188" fmla="*/ 1833445 w 9905999"/>
              <a:gd name="connsiteY188" fmla="*/ 2082767 h 2265361"/>
              <a:gd name="connsiteX189" fmla="*/ 1790703 w 9905999"/>
              <a:gd name="connsiteY189" fmla="*/ 2181954 h 2265361"/>
              <a:gd name="connsiteX190" fmla="*/ 1644477 w 9905999"/>
              <a:gd name="connsiteY190" fmla="*/ 2231547 h 2265361"/>
              <a:gd name="connsiteX191" fmla="*/ 1498251 w 9905999"/>
              <a:gd name="connsiteY191" fmla="*/ 2184208 h 2265361"/>
              <a:gd name="connsiteX192" fmla="*/ 1444260 w 9905999"/>
              <a:gd name="connsiteY192" fmla="*/ 2060225 h 2265361"/>
              <a:gd name="connsiteX193" fmla="*/ 1509499 w 9905999"/>
              <a:gd name="connsiteY193" fmla="*/ 2060225 h 2265361"/>
              <a:gd name="connsiteX194" fmla="*/ 1545494 w 9905999"/>
              <a:gd name="connsiteY194" fmla="*/ 2141378 h 2265361"/>
              <a:gd name="connsiteX195" fmla="*/ 1644477 w 9905999"/>
              <a:gd name="connsiteY195" fmla="*/ 2172937 h 2265361"/>
              <a:gd name="connsiteX196" fmla="*/ 1738962 w 9905999"/>
              <a:gd name="connsiteY196" fmla="*/ 2143632 h 2265361"/>
              <a:gd name="connsiteX197" fmla="*/ 1765956 w 9905999"/>
              <a:gd name="connsiteY197" fmla="*/ 2082767 h 2265361"/>
              <a:gd name="connsiteX198" fmla="*/ 1680471 w 9905999"/>
              <a:gd name="connsiteY198" fmla="*/ 2001614 h 2265361"/>
              <a:gd name="connsiteX199" fmla="*/ 1599484 w 9905999"/>
              <a:gd name="connsiteY199" fmla="*/ 1988089 h 2265361"/>
              <a:gd name="connsiteX200" fmla="*/ 1462257 w 9905999"/>
              <a:gd name="connsiteY200" fmla="*/ 1852834 h 2265361"/>
              <a:gd name="connsiteX201" fmla="*/ 1507249 w 9905999"/>
              <a:gd name="connsiteY201" fmla="*/ 1751393 h 2265361"/>
              <a:gd name="connsiteX202" fmla="*/ 1642228 w 9905999"/>
              <a:gd name="connsiteY202" fmla="*/ 1701799 h 2265361"/>
              <a:gd name="connsiteX203" fmla="*/ 654642 w 9905999"/>
              <a:gd name="connsiteY203" fmla="*/ 1701799 h 2265361"/>
              <a:gd name="connsiteX204" fmla="*/ 791868 w 9905999"/>
              <a:gd name="connsiteY204" fmla="*/ 1755901 h 2265361"/>
              <a:gd name="connsiteX205" fmla="*/ 857108 w 9905999"/>
              <a:gd name="connsiteY205" fmla="*/ 1967800 h 2265361"/>
              <a:gd name="connsiteX206" fmla="*/ 791868 w 9905999"/>
              <a:gd name="connsiteY206" fmla="*/ 2177446 h 2265361"/>
              <a:gd name="connsiteX207" fmla="*/ 654642 w 9905999"/>
              <a:gd name="connsiteY207" fmla="*/ 2233802 h 2265361"/>
              <a:gd name="connsiteX208" fmla="*/ 515164 w 9905999"/>
              <a:gd name="connsiteY208" fmla="*/ 2177446 h 2265361"/>
              <a:gd name="connsiteX209" fmla="*/ 449925 w 9905999"/>
              <a:gd name="connsiteY209" fmla="*/ 1967800 h 2265361"/>
              <a:gd name="connsiteX210" fmla="*/ 515164 w 9905999"/>
              <a:gd name="connsiteY210" fmla="*/ 1755901 h 2265361"/>
              <a:gd name="connsiteX211" fmla="*/ 654642 w 9905999"/>
              <a:gd name="connsiteY211" fmla="*/ 1701799 h 2265361"/>
              <a:gd name="connsiteX212" fmla="*/ 202466 w 9905999"/>
              <a:gd name="connsiteY212" fmla="*/ 1701799 h 2265361"/>
              <a:gd name="connsiteX213" fmla="*/ 339693 w 9905999"/>
              <a:gd name="connsiteY213" fmla="*/ 1753647 h 2265361"/>
              <a:gd name="connsiteX214" fmla="*/ 389185 w 9905999"/>
              <a:gd name="connsiteY214" fmla="*/ 1870868 h 2265361"/>
              <a:gd name="connsiteX215" fmla="*/ 323946 w 9905999"/>
              <a:gd name="connsiteY215" fmla="*/ 1870868 h 2265361"/>
              <a:gd name="connsiteX216" fmla="*/ 294701 w 9905999"/>
              <a:gd name="connsiteY216" fmla="*/ 1798732 h 2265361"/>
              <a:gd name="connsiteX217" fmla="*/ 202466 w 9905999"/>
              <a:gd name="connsiteY217" fmla="*/ 1762664 h 2265361"/>
              <a:gd name="connsiteX218" fmla="*/ 110232 w 9905999"/>
              <a:gd name="connsiteY218" fmla="*/ 1800986 h 2265361"/>
              <a:gd name="connsiteX219" fmla="*/ 67489 w 9905999"/>
              <a:gd name="connsiteY219" fmla="*/ 1967800 h 2265361"/>
              <a:gd name="connsiteX220" fmla="*/ 110232 w 9905999"/>
              <a:gd name="connsiteY220" fmla="*/ 2132361 h 2265361"/>
              <a:gd name="connsiteX221" fmla="*/ 202466 w 9905999"/>
              <a:gd name="connsiteY221" fmla="*/ 2172937 h 2265361"/>
              <a:gd name="connsiteX222" fmla="*/ 296951 w 9905999"/>
              <a:gd name="connsiteY222" fmla="*/ 2132361 h 2265361"/>
              <a:gd name="connsiteX223" fmla="*/ 323946 w 9905999"/>
              <a:gd name="connsiteY223" fmla="*/ 2060225 h 2265361"/>
              <a:gd name="connsiteX224" fmla="*/ 391435 w 9905999"/>
              <a:gd name="connsiteY224" fmla="*/ 2060225 h 2265361"/>
              <a:gd name="connsiteX225" fmla="*/ 339693 w 9905999"/>
              <a:gd name="connsiteY225" fmla="*/ 2177446 h 2265361"/>
              <a:gd name="connsiteX226" fmla="*/ 202466 w 9905999"/>
              <a:gd name="connsiteY226" fmla="*/ 2233802 h 2265361"/>
              <a:gd name="connsiteX227" fmla="*/ 65239 w 9905999"/>
              <a:gd name="connsiteY227" fmla="*/ 2177446 h 2265361"/>
              <a:gd name="connsiteX228" fmla="*/ 0 w 9905999"/>
              <a:gd name="connsiteY228" fmla="*/ 1967800 h 2265361"/>
              <a:gd name="connsiteX229" fmla="*/ 65239 w 9905999"/>
              <a:gd name="connsiteY229" fmla="*/ 1755901 h 2265361"/>
              <a:gd name="connsiteX230" fmla="*/ 202466 w 9905999"/>
              <a:gd name="connsiteY230" fmla="*/ 1701799 h 2265361"/>
              <a:gd name="connsiteX231" fmla="*/ 2227389 w 9905999"/>
              <a:gd name="connsiteY231" fmla="*/ 214047 h 2265361"/>
              <a:gd name="connsiteX232" fmla="*/ 2227389 w 9905999"/>
              <a:gd name="connsiteY232" fmla="*/ 574548 h 2265361"/>
              <a:gd name="connsiteX233" fmla="*/ 2456649 w 9905999"/>
              <a:gd name="connsiteY233" fmla="*/ 574548 h 2265361"/>
              <a:gd name="connsiteX234" fmla="*/ 2654442 w 9905999"/>
              <a:gd name="connsiteY234" fmla="*/ 394298 h 2265361"/>
              <a:gd name="connsiteX235" fmla="*/ 2456649 w 9905999"/>
              <a:gd name="connsiteY235" fmla="*/ 214047 h 2265361"/>
              <a:gd name="connsiteX236" fmla="*/ 2227389 w 9905999"/>
              <a:gd name="connsiteY236" fmla="*/ 214047 h 2265361"/>
              <a:gd name="connsiteX237" fmla="*/ 8961436 w 9905999"/>
              <a:gd name="connsiteY237" fmla="*/ 0 h 2265361"/>
              <a:gd name="connsiteX238" fmla="*/ 9905999 w 9905999"/>
              <a:gd name="connsiteY238" fmla="*/ 0 h 2265361"/>
              <a:gd name="connsiteX239" fmla="*/ 9905999 w 9905999"/>
              <a:gd name="connsiteY239" fmla="*/ 225425 h 2265361"/>
              <a:gd name="connsiteX240" fmla="*/ 9555161 w 9905999"/>
              <a:gd name="connsiteY240" fmla="*/ 225425 h 2265361"/>
              <a:gd name="connsiteX241" fmla="*/ 9555161 w 9905999"/>
              <a:gd name="connsiteY241" fmla="*/ 1214437 h 2265361"/>
              <a:gd name="connsiteX242" fmla="*/ 9315449 w 9905999"/>
              <a:gd name="connsiteY242" fmla="*/ 1214437 h 2265361"/>
              <a:gd name="connsiteX243" fmla="*/ 9315449 w 9905999"/>
              <a:gd name="connsiteY243" fmla="*/ 225425 h 2265361"/>
              <a:gd name="connsiteX244" fmla="*/ 8961436 w 9905999"/>
              <a:gd name="connsiteY244" fmla="*/ 225425 h 2265361"/>
              <a:gd name="connsiteX245" fmla="*/ 7785099 w 9905999"/>
              <a:gd name="connsiteY245" fmla="*/ 0 h 2265361"/>
              <a:gd name="connsiteX246" fmla="*/ 8035924 w 9905999"/>
              <a:gd name="connsiteY246" fmla="*/ 0 h 2265361"/>
              <a:gd name="connsiteX247" fmla="*/ 8037512 w 9905999"/>
              <a:gd name="connsiteY247" fmla="*/ 3175 h 2265361"/>
              <a:gd name="connsiteX248" fmla="*/ 8523286 w 9905999"/>
              <a:gd name="connsiteY248" fmla="*/ 774700 h 2265361"/>
              <a:gd name="connsiteX249" fmla="*/ 8523286 w 9905999"/>
              <a:gd name="connsiteY249" fmla="*/ 0 h 2265361"/>
              <a:gd name="connsiteX250" fmla="*/ 8759824 w 9905999"/>
              <a:gd name="connsiteY250" fmla="*/ 0 h 2265361"/>
              <a:gd name="connsiteX251" fmla="*/ 8759824 w 9905999"/>
              <a:gd name="connsiteY251" fmla="*/ 1214437 h 2265361"/>
              <a:gd name="connsiteX252" fmla="*/ 8518524 w 9905999"/>
              <a:gd name="connsiteY252" fmla="*/ 1214437 h 2265361"/>
              <a:gd name="connsiteX253" fmla="*/ 8024812 w 9905999"/>
              <a:gd name="connsiteY253" fmla="*/ 425450 h 2265361"/>
              <a:gd name="connsiteX254" fmla="*/ 8024812 w 9905999"/>
              <a:gd name="connsiteY254" fmla="*/ 1214437 h 2265361"/>
              <a:gd name="connsiteX255" fmla="*/ 7785099 w 9905999"/>
              <a:gd name="connsiteY255" fmla="*/ 1214437 h 2265361"/>
              <a:gd name="connsiteX256" fmla="*/ 6665911 w 9905999"/>
              <a:gd name="connsiteY256" fmla="*/ 0 h 2265361"/>
              <a:gd name="connsiteX257" fmla="*/ 7535861 w 9905999"/>
              <a:gd name="connsiteY257" fmla="*/ 0 h 2265361"/>
              <a:gd name="connsiteX258" fmla="*/ 7535861 w 9905999"/>
              <a:gd name="connsiteY258" fmla="*/ 220663 h 2265361"/>
              <a:gd name="connsiteX259" fmla="*/ 6905624 w 9905999"/>
              <a:gd name="connsiteY259" fmla="*/ 220663 h 2265361"/>
              <a:gd name="connsiteX260" fmla="*/ 6905624 w 9905999"/>
              <a:gd name="connsiteY260" fmla="*/ 473075 h 2265361"/>
              <a:gd name="connsiteX261" fmla="*/ 7459661 w 9905999"/>
              <a:gd name="connsiteY261" fmla="*/ 473075 h 2265361"/>
              <a:gd name="connsiteX262" fmla="*/ 7459661 w 9905999"/>
              <a:gd name="connsiteY262" fmla="*/ 690562 h 2265361"/>
              <a:gd name="connsiteX263" fmla="*/ 6905624 w 9905999"/>
              <a:gd name="connsiteY263" fmla="*/ 690562 h 2265361"/>
              <a:gd name="connsiteX264" fmla="*/ 6905624 w 9905999"/>
              <a:gd name="connsiteY264" fmla="*/ 993775 h 2265361"/>
              <a:gd name="connsiteX265" fmla="*/ 7535861 w 9905999"/>
              <a:gd name="connsiteY265" fmla="*/ 993775 h 2265361"/>
              <a:gd name="connsiteX266" fmla="*/ 7535861 w 9905999"/>
              <a:gd name="connsiteY266" fmla="*/ 1214437 h 2265361"/>
              <a:gd name="connsiteX267" fmla="*/ 6665911 w 9905999"/>
              <a:gd name="connsiteY267" fmla="*/ 1214437 h 2265361"/>
              <a:gd name="connsiteX268" fmla="*/ 5221286 w 9905999"/>
              <a:gd name="connsiteY268" fmla="*/ 0 h 2265361"/>
              <a:gd name="connsiteX269" fmla="*/ 5534024 w 9905999"/>
              <a:gd name="connsiteY269" fmla="*/ 0 h 2265361"/>
              <a:gd name="connsiteX270" fmla="*/ 5835649 w 9905999"/>
              <a:gd name="connsiteY270" fmla="*/ 823912 h 2265361"/>
              <a:gd name="connsiteX271" fmla="*/ 6142037 w 9905999"/>
              <a:gd name="connsiteY271" fmla="*/ 0 h 2265361"/>
              <a:gd name="connsiteX272" fmla="*/ 6438899 w 9905999"/>
              <a:gd name="connsiteY272" fmla="*/ 0 h 2265361"/>
              <a:gd name="connsiteX273" fmla="*/ 6438899 w 9905999"/>
              <a:gd name="connsiteY273" fmla="*/ 1214437 h 2265361"/>
              <a:gd name="connsiteX274" fmla="*/ 6203949 w 9905999"/>
              <a:gd name="connsiteY274" fmla="*/ 1214437 h 2265361"/>
              <a:gd name="connsiteX275" fmla="*/ 6203949 w 9905999"/>
              <a:gd name="connsiteY275" fmla="*/ 419100 h 2265361"/>
              <a:gd name="connsiteX276" fmla="*/ 5916612 w 9905999"/>
              <a:gd name="connsiteY276" fmla="*/ 1196975 h 2265361"/>
              <a:gd name="connsiteX277" fmla="*/ 5740399 w 9905999"/>
              <a:gd name="connsiteY277" fmla="*/ 1196975 h 2265361"/>
              <a:gd name="connsiteX278" fmla="*/ 5454649 w 9905999"/>
              <a:gd name="connsiteY278" fmla="*/ 409575 h 2265361"/>
              <a:gd name="connsiteX279" fmla="*/ 5454649 w 9905999"/>
              <a:gd name="connsiteY279" fmla="*/ 1214437 h 2265361"/>
              <a:gd name="connsiteX280" fmla="*/ 5221286 w 9905999"/>
              <a:gd name="connsiteY280" fmla="*/ 1214437 h 2265361"/>
              <a:gd name="connsiteX281" fmla="*/ 4098924 w 9905999"/>
              <a:gd name="connsiteY281" fmla="*/ 0 h 2265361"/>
              <a:gd name="connsiteX282" fmla="*/ 4968874 w 9905999"/>
              <a:gd name="connsiteY282" fmla="*/ 0 h 2265361"/>
              <a:gd name="connsiteX283" fmla="*/ 4968874 w 9905999"/>
              <a:gd name="connsiteY283" fmla="*/ 220663 h 2265361"/>
              <a:gd name="connsiteX284" fmla="*/ 4340224 w 9905999"/>
              <a:gd name="connsiteY284" fmla="*/ 220663 h 2265361"/>
              <a:gd name="connsiteX285" fmla="*/ 4340224 w 9905999"/>
              <a:gd name="connsiteY285" fmla="*/ 473075 h 2265361"/>
              <a:gd name="connsiteX286" fmla="*/ 4895849 w 9905999"/>
              <a:gd name="connsiteY286" fmla="*/ 473075 h 2265361"/>
              <a:gd name="connsiteX287" fmla="*/ 4895849 w 9905999"/>
              <a:gd name="connsiteY287" fmla="*/ 690562 h 2265361"/>
              <a:gd name="connsiteX288" fmla="*/ 4340224 w 9905999"/>
              <a:gd name="connsiteY288" fmla="*/ 690562 h 2265361"/>
              <a:gd name="connsiteX289" fmla="*/ 4340224 w 9905999"/>
              <a:gd name="connsiteY289" fmla="*/ 993775 h 2265361"/>
              <a:gd name="connsiteX290" fmla="*/ 4968874 w 9905999"/>
              <a:gd name="connsiteY290" fmla="*/ 993775 h 2265361"/>
              <a:gd name="connsiteX291" fmla="*/ 4968874 w 9905999"/>
              <a:gd name="connsiteY291" fmla="*/ 1214437 h 2265361"/>
              <a:gd name="connsiteX292" fmla="*/ 4098924 w 9905999"/>
              <a:gd name="connsiteY292" fmla="*/ 1214437 h 2265361"/>
              <a:gd name="connsiteX293" fmla="*/ 3079749 w 9905999"/>
              <a:gd name="connsiteY293" fmla="*/ 0 h 2265361"/>
              <a:gd name="connsiteX294" fmla="*/ 3321049 w 9905999"/>
              <a:gd name="connsiteY294" fmla="*/ 0 h 2265361"/>
              <a:gd name="connsiteX295" fmla="*/ 3321049 w 9905999"/>
              <a:gd name="connsiteY295" fmla="*/ 984250 h 2265361"/>
              <a:gd name="connsiteX296" fmla="*/ 3871912 w 9905999"/>
              <a:gd name="connsiteY296" fmla="*/ 984250 h 2265361"/>
              <a:gd name="connsiteX297" fmla="*/ 3871912 w 9905999"/>
              <a:gd name="connsiteY297" fmla="*/ 1214437 h 2265361"/>
              <a:gd name="connsiteX298" fmla="*/ 3079749 w 9905999"/>
              <a:gd name="connsiteY298" fmla="*/ 1214437 h 2265361"/>
              <a:gd name="connsiteX299" fmla="*/ 1989138 w 9905999"/>
              <a:gd name="connsiteY299" fmla="*/ 0 h 2265361"/>
              <a:gd name="connsiteX300" fmla="*/ 2465639 w 9905999"/>
              <a:gd name="connsiteY300" fmla="*/ 0 h 2265361"/>
              <a:gd name="connsiteX301" fmla="*/ 2897188 w 9905999"/>
              <a:gd name="connsiteY301" fmla="*/ 392045 h 2265361"/>
              <a:gd name="connsiteX302" fmla="*/ 2465639 w 9905999"/>
              <a:gd name="connsiteY302" fmla="*/ 786342 h 2265361"/>
              <a:gd name="connsiteX303" fmla="*/ 2227389 w 9905999"/>
              <a:gd name="connsiteY303" fmla="*/ 786342 h 2265361"/>
              <a:gd name="connsiteX304" fmla="*/ 2227389 w 9905999"/>
              <a:gd name="connsiteY304" fmla="*/ 1214437 h 2265361"/>
              <a:gd name="connsiteX305" fmla="*/ 1989138 w 9905999"/>
              <a:gd name="connsiteY305" fmla="*/ 1214437 h 2265361"/>
              <a:gd name="connsiteX306" fmla="*/ 1989138 w 9905999"/>
              <a:gd name="connsiteY306" fmla="*/ 0 h 2265361"/>
              <a:gd name="connsiteX307" fmla="*/ 520699 w 9905999"/>
              <a:gd name="connsiteY307" fmla="*/ 0 h 2265361"/>
              <a:gd name="connsiteX308" fmla="*/ 833436 w 9905999"/>
              <a:gd name="connsiteY308" fmla="*/ 0 h 2265361"/>
              <a:gd name="connsiteX309" fmla="*/ 1135061 w 9905999"/>
              <a:gd name="connsiteY309" fmla="*/ 823912 h 2265361"/>
              <a:gd name="connsiteX310" fmla="*/ 1439862 w 9905999"/>
              <a:gd name="connsiteY310" fmla="*/ 0 h 2265361"/>
              <a:gd name="connsiteX311" fmla="*/ 1736724 w 9905999"/>
              <a:gd name="connsiteY311" fmla="*/ 0 h 2265361"/>
              <a:gd name="connsiteX312" fmla="*/ 1736724 w 9905999"/>
              <a:gd name="connsiteY312" fmla="*/ 1214437 h 2265361"/>
              <a:gd name="connsiteX313" fmla="*/ 1503362 w 9905999"/>
              <a:gd name="connsiteY313" fmla="*/ 1214437 h 2265361"/>
              <a:gd name="connsiteX314" fmla="*/ 1503362 w 9905999"/>
              <a:gd name="connsiteY314" fmla="*/ 419100 h 2265361"/>
              <a:gd name="connsiteX315" fmla="*/ 1216024 w 9905999"/>
              <a:gd name="connsiteY315" fmla="*/ 1196975 h 2265361"/>
              <a:gd name="connsiteX316" fmla="*/ 1039812 w 9905999"/>
              <a:gd name="connsiteY316" fmla="*/ 1196975 h 2265361"/>
              <a:gd name="connsiteX317" fmla="*/ 754062 w 9905999"/>
              <a:gd name="connsiteY317" fmla="*/ 409575 h 2265361"/>
              <a:gd name="connsiteX318" fmla="*/ 754062 w 9905999"/>
              <a:gd name="connsiteY318" fmla="*/ 1214437 h 2265361"/>
              <a:gd name="connsiteX319" fmla="*/ 520699 w 9905999"/>
              <a:gd name="connsiteY319" fmla="*/ 1214437 h 2265361"/>
              <a:gd name="connsiteX320" fmla="*/ 25400 w 9905999"/>
              <a:gd name="connsiteY320" fmla="*/ 0 h 2265361"/>
              <a:gd name="connsiteX321" fmla="*/ 268288 w 9905999"/>
              <a:gd name="connsiteY321" fmla="*/ 0 h 2265361"/>
              <a:gd name="connsiteX322" fmla="*/ 268288 w 9905999"/>
              <a:gd name="connsiteY322" fmla="*/ 1214437 h 2265361"/>
              <a:gd name="connsiteX323" fmla="*/ 25400 w 9905999"/>
              <a:gd name="connsiteY323" fmla="*/ 1214437 h 22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9905999" h="2265361">
                <a:moveTo>
                  <a:pt x="6778122" y="2222531"/>
                </a:moveTo>
                <a:cubicBezTo>
                  <a:pt x="6778122" y="2222531"/>
                  <a:pt x="6778122" y="2222531"/>
                  <a:pt x="7135812" y="2222531"/>
                </a:cubicBezTo>
                <a:lnTo>
                  <a:pt x="7135812" y="2265361"/>
                </a:lnTo>
                <a:cubicBezTo>
                  <a:pt x="7135812" y="2265361"/>
                  <a:pt x="7135812" y="2265361"/>
                  <a:pt x="6778122" y="2265361"/>
                </a:cubicBezTo>
                <a:cubicBezTo>
                  <a:pt x="6778122" y="2265361"/>
                  <a:pt x="6778122" y="2265361"/>
                  <a:pt x="6778122" y="2222531"/>
                </a:cubicBezTo>
                <a:close/>
                <a:moveTo>
                  <a:pt x="6449676" y="1769427"/>
                </a:moveTo>
                <a:cubicBezTo>
                  <a:pt x="6449676" y="1769427"/>
                  <a:pt x="6449676" y="1769427"/>
                  <a:pt x="6449676" y="1965546"/>
                </a:cubicBezTo>
                <a:cubicBezTo>
                  <a:pt x="6449676" y="1965546"/>
                  <a:pt x="6449676" y="1965546"/>
                  <a:pt x="6575655" y="1965546"/>
                </a:cubicBezTo>
                <a:cubicBezTo>
                  <a:pt x="6643144" y="1965546"/>
                  <a:pt x="6679138" y="1933987"/>
                  <a:pt x="6679138" y="1864105"/>
                </a:cubicBezTo>
                <a:cubicBezTo>
                  <a:pt x="6679138" y="1800986"/>
                  <a:pt x="6638645" y="1769427"/>
                  <a:pt x="6575655" y="1769427"/>
                </a:cubicBezTo>
                <a:cubicBezTo>
                  <a:pt x="6575655" y="1769427"/>
                  <a:pt x="6575655" y="1769427"/>
                  <a:pt x="6449676" y="1769427"/>
                </a:cubicBezTo>
                <a:close/>
                <a:moveTo>
                  <a:pt x="5021164" y="1769427"/>
                </a:moveTo>
                <a:cubicBezTo>
                  <a:pt x="5021164" y="1769427"/>
                  <a:pt x="5021164" y="1769427"/>
                  <a:pt x="5021164" y="1949767"/>
                </a:cubicBezTo>
                <a:cubicBezTo>
                  <a:pt x="5021164" y="1949767"/>
                  <a:pt x="5021164" y="1949767"/>
                  <a:pt x="5158391" y="1949767"/>
                </a:cubicBezTo>
                <a:cubicBezTo>
                  <a:pt x="5219131" y="1949767"/>
                  <a:pt x="5261874" y="1924970"/>
                  <a:pt x="5261874" y="1859597"/>
                </a:cubicBezTo>
                <a:cubicBezTo>
                  <a:pt x="5261874" y="1794223"/>
                  <a:pt x="5219131" y="1769427"/>
                  <a:pt x="5158391" y="1769427"/>
                </a:cubicBezTo>
                <a:cubicBezTo>
                  <a:pt x="5158391" y="1769427"/>
                  <a:pt x="5158391" y="1769427"/>
                  <a:pt x="5021164" y="1769427"/>
                </a:cubicBezTo>
                <a:close/>
                <a:moveTo>
                  <a:pt x="5597068" y="1762664"/>
                </a:moveTo>
                <a:cubicBezTo>
                  <a:pt x="5563324" y="1762664"/>
                  <a:pt x="5529579" y="1776189"/>
                  <a:pt x="5504834" y="1800986"/>
                </a:cubicBezTo>
                <a:cubicBezTo>
                  <a:pt x="5462091" y="1843817"/>
                  <a:pt x="5459841" y="1913699"/>
                  <a:pt x="5459841" y="1967800"/>
                </a:cubicBezTo>
                <a:cubicBezTo>
                  <a:pt x="5459841" y="2019648"/>
                  <a:pt x="5462091" y="2089530"/>
                  <a:pt x="5504834" y="2132361"/>
                </a:cubicBezTo>
                <a:cubicBezTo>
                  <a:pt x="5529579" y="2159412"/>
                  <a:pt x="5563324" y="2170683"/>
                  <a:pt x="5597068" y="2170683"/>
                </a:cubicBezTo>
                <a:cubicBezTo>
                  <a:pt x="5633062" y="2170683"/>
                  <a:pt x="5666807" y="2159412"/>
                  <a:pt x="5691552" y="2132361"/>
                </a:cubicBezTo>
                <a:cubicBezTo>
                  <a:pt x="5732046" y="2089530"/>
                  <a:pt x="5734295" y="2019648"/>
                  <a:pt x="5734295" y="1967800"/>
                </a:cubicBezTo>
                <a:cubicBezTo>
                  <a:pt x="5734295" y="1913699"/>
                  <a:pt x="5732046" y="1843817"/>
                  <a:pt x="5691552" y="1800986"/>
                </a:cubicBezTo>
                <a:cubicBezTo>
                  <a:pt x="5666807" y="1776189"/>
                  <a:pt x="5633062" y="1762664"/>
                  <a:pt x="5597068" y="1762664"/>
                </a:cubicBezTo>
                <a:close/>
                <a:moveTo>
                  <a:pt x="654642" y="1762664"/>
                </a:moveTo>
                <a:cubicBezTo>
                  <a:pt x="618647" y="1762664"/>
                  <a:pt x="584903" y="1776189"/>
                  <a:pt x="560157" y="1800986"/>
                </a:cubicBezTo>
                <a:cubicBezTo>
                  <a:pt x="519664" y="1843817"/>
                  <a:pt x="517414" y="1913699"/>
                  <a:pt x="517414" y="1967800"/>
                </a:cubicBezTo>
                <a:cubicBezTo>
                  <a:pt x="517414" y="2019648"/>
                  <a:pt x="519664" y="2089530"/>
                  <a:pt x="560157" y="2132361"/>
                </a:cubicBezTo>
                <a:cubicBezTo>
                  <a:pt x="584903" y="2159412"/>
                  <a:pt x="618647" y="2170683"/>
                  <a:pt x="654642" y="2170683"/>
                </a:cubicBezTo>
                <a:cubicBezTo>
                  <a:pt x="688386" y="2170683"/>
                  <a:pt x="722130" y="2159412"/>
                  <a:pt x="746876" y="2132361"/>
                </a:cubicBezTo>
                <a:cubicBezTo>
                  <a:pt x="789619" y="2089530"/>
                  <a:pt x="791868" y="2019648"/>
                  <a:pt x="791868" y="1967800"/>
                </a:cubicBezTo>
                <a:cubicBezTo>
                  <a:pt x="791868" y="1913699"/>
                  <a:pt x="789619" y="1843817"/>
                  <a:pt x="746876" y="1800986"/>
                </a:cubicBezTo>
                <a:cubicBezTo>
                  <a:pt x="722130" y="1776189"/>
                  <a:pt x="688386" y="1762664"/>
                  <a:pt x="654642" y="1762664"/>
                </a:cubicBezTo>
                <a:close/>
                <a:moveTo>
                  <a:pt x="6386687" y="1710816"/>
                </a:moveTo>
                <a:cubicBezTo>
                  <a:pt x="6386687" y="1710816"/>
                  <a:pt x="6386687" y="1710816"/>
                  <a:pt x="6575655" y="1710816"/>
                </a:cubicBezTo>
                <a:cubicBezTo>
                  <a:pt x="6636395" y="1710816"/>
                  <a:pt x="6679138" y="1726596"/>
                  <a:pt x="6706134" y="1755901"/>
                </a:cubicBezTo>
                <a:cubicBezTo>
                  <a:pt x="6730880" y="1782952"/>
                  <a:pt x="6744377" y="1821274"/>
                  <a:pt x="6744377" y="1864105"/>
                </a:cubicBezTo>
                <a:cubicBezTo>
                  <a:pt x="6744377" y="1915953"/>
                  <a:pt x="6730880" y="1954275"/>
                  <a:pt x="6701634" y="1981326"/>
                </a:cubicBezTo>
                <a:cubicBezTo>
                  <a:pt x="6674639" y="2008377"/>
                  <a:pt x="6634146" y="2024157"/>
                  <a:pt x="6577905" y="2024157"/>
                </a:cubicBezTo>
                <a:cubicBezTo>
                  <a:pt x="6577905" y="2024157"/>
                  <a:pt x="6577905" y="2024157"/>
                  <a:pt x="6449676" y="2024157"/>
                </a:cubicBezTo>
                <a:cubicBezTo>
                  <a:pt x="6449676" y="2024157"/>
                  <a:pt x="6449676" y="2024157"/>
                  <a:pt x="6449676" y="2222531"/>
                </a:cubicBezTo>
                <a:cubicBezTo>
                  <a:pt x="6449676" y="2222531"/>
                  <a:pt x="6449676" y="2222531"/>
                  <a:pt x="6386687" y="2222531"/>
                </a:cubicBezTo>
                <a:cubicBezTo>
                  <a:pt x="6386687" y="2222531"/>
                  <a:pt x="6386687" y="2222531"/>
                  <a:pt x="6386687" y="1710816"/>
                </a:cubicBezTo>
                <a:close/>
                <a:moveTo>
                  <a:pt x="5889520" y="1710816"/>
                </a:moveTo>
                <a:cubicBezTo>
                  <a:pt x="5889520" y="1710816"/>
                  <a:pt x="5889520" y="1710816"/>
                  <a:pt x="5954759" y="1710816"/>
                </a:cubicBezTo>
                <a:cubicBezTo>
                  <a:pt x="5954759" y="1710816"/>
                  <a:pt x="5954759" y="1710816"/>
                  <a:pt x="5954759" y="2035428"/>
                </a:cubicBezTo>
                <a:cubicBezTo>
                  <a:pt x="5954759" y="2118835"/>
                  <a:pt x="5988503" y="2172937"/>
                  <a:pt x="6076239" y="2172937"/>
                </a:cubicBezTo>
                <a:cubicBezTo>
                  <a:pt x="6166224" y="2172937"/>
                  <a:pt x="6199968" y="2118835"/>
                  <a:pt x="6199968" y="2035428"/>
                </a:cubicBezTo>
                <a:cubicBezTo>
                  <a:pt x="6199968" y="2035428"/>
                  <a:pt x="6199968" y="2035428"/>
                  <a:pt x="6199968" y="1710816"/>
                </a:cubicBezTo>
                <a:cubicBezTo>
                  <a:pt x="6199968" y="1710816"/>
                  <a:pt x="6199968" y="1710816"/>
                  <a:pt x="6262957" y="1710816"/>
                </a:cubicBezTo>
                <a:cubicBezTo>
                  <a:pt x="6262957" y="1710816"/>
                  <a:pt x="6262957" y="1710816"/>
                  <a:pt x="6262957" y="2035428"/>
                </a:cubicBezTo>
                <a:cubicBezTo>
                  <a:pt x="6262957" y="2163920"/>
                  <a:pt x="6190969" y="2231547"/>
                  <a:pt x="6076239" y="2231547"/>
                </a:cubicBezTo>
                <a:cubicBezTo>
                  <a:pt x="5961508" y="2231547"/>
                  <a:pt x="5889520" y="2163920"/>
                  <a:pt x="5889520" y="2035428"/>
                </a:cubicBezTo>
                <a:cubicBezTo>
                  <a:pt x="5889520" y="2035428"/>
                  <a:pt x="5889520" y="2035428"/>
                  <a:pt x="5889520" y="1710816"/>
                </a:cubicBezTo>
                <a:close/>
                <a:moveTo>
                  <a:pt x="4958174" y="1710816"/>
                </a:moveTo>
                <a:cubicBezTo>
                  <a:pt x="4958174" y="1710816"/>
                  <a:pt x="4958174" y="1710816"/>
                  <a:pt x="5158391" y="1710816"/>
                </a:cubicBezTo>
                <a:cubicBezTo>
                  <a:pt x="5219131" y="1710816"/>
                  <a:pt x="5259624" y="1726596"/>
                  <a:pt x="5288869" y="1755901"/>
                </a:cubicBezTo>
                <a:cubicBezTo>
                  <a:pt x="5313615" y="1782952"/>
                  <a:pt x="5329363" y="1814512"/>
                  <a:pt x="5329363" y="1859597"/>
                </a:cubicBezTo>
                <a:cubicBezTo>
                  <a:pt x="5329363" y="1904682"/>
                  <a:pt x="5313615" y="1936241"/>
                  <a:pt x="5288869" y="1961038"/>
                </a:cubicBezTo>
                <a:cubicBezTo>
                  <a:pt x="5275372" y="1976817"/>
                  <a:pt x="5252875" y="1990343"/>
                  <a:pt x="5228130" y="1997106"/>
                </a:cubicBezTo>
                <a:cubicBezTo>
                  <a:pt x="5228130" y="1997106"/>
                  <a:pt x="5228130" y="1997106"/>
                  <a:pt x="5331612" y="2222531"/>
                </a:cubicBezTo>
                <a:lnTo>
                  <a:pt x="5259624" y="2222531"/>
                </a:lnTo>
                <a:cubicBezTo>
                  <a:pt x="5259624" y="2222531"/>
                  <a:pt x="5259624" y="2222531"/>
                  <a:pt x="5162890" y="2010631"/>
                </a:cubicBezTo>
                <a:cubicBezTo>
                  <a:pt x="5162890" y="2010631"/>
                  <a:pt x="5162890" y="2010631"/>
                  <a:pt x="5021164" y="2010631"/>
                </a:cubicBezTo>
                <a:cubicBezTo>
                  <a:pt x="5021164" y="2010631"/>
                  <a:pt x="5021164" y="2010631"/>
                  <a:pt x="5021164" y="2222531"/>
                </a:cubicBezTo>
                <a:cubicBezTo>
                  <a:pt x="5021164" y="2222531"/>
                  <a:pt x="5021164" y="2222531"/>
                  <a:pt x="4958174" y="2222531"/>
                </a:cubicBezTo>
                <a:cubicBezTo>
                  <a:pt x="4958174" y="2222531"/>
                  <a:pt x="4958174" y="2222531"/>
                  <a:pt x="4958174" y="1710816"/>
                </a:cubicBezTo>
                <a:close/>
                <a:moveTo>
                  <a:pt x="3309199" y="1710816"/>
                </a:moveTo>
                <a:cubicBezTo>
                  <a:pt x="3309199" y="1710816"/>
                  <a:pt x="3309199" y="1710816"/>
                  <a:pt x="3381187" y="1710816"/>
                </a:cubicBezTo>
                <a:cubicBezTo>
                  <a:pt x="3381187" y="1710816"/>
                  <a:pt x="3381187" y="1710816"/>
                  <a:pt x="3633145" y="2123344"/>
                </a:cubicBezTo>
                <a:cubicBezTo>
                  <a:pt x="3633145" y="2123344"/>
                  <a:pt x="3633145" y="2123344"/>
                  <a:pt x="3633145" y="1710816"/>
                </a:cubicBezTo>
                <a:cubicBezTo>
                  <a:pt x="3633145" y="1710816"/>
                  <a:pt x="3633145" y="1710816"/>
                  <a:pt x="3693885" y="1710816"/>
                </a:cubicBezTo>
                <a:cubicBezTo>
                  <a:pt x="3693885" y="1710816"/>
                  <a:pt x="3693885" y="1710816"/>
                  <a:pt x="3693885" y="2222531"/>
                </a:cubicBezTo>
                <a:lnTo>
                  <a:pt x="3621897" y="2222531"/>
                </a:lnTo>
                <a:cubicBezTo>
                  <a:pt x="3621897" y="2222531"/>
                  <a:pt x="3621897" y="2222531"/>
                  <a:pt x="3372188" y="1810003"/>
                </a:cubicBezTo>
                <a:cubicBezTo>
                  <a:pt x="3372188" y="1810003"/>
                  <a:pt x="3372188" y="1810003"/>
                  <a:pt x="3372188" y="2222531"/>
                </a:cubicBezTo>
                <a:cubicBezTo>
                  <a:pt x="3372188" y="2222531"/>
                  <a:pt x="3372188" y="2222531"/>
                  <a:pt x="3309199" y="2222531"/>
                </a:cubicBezTo>
                <a:cubicBezTo>
                  <a:pt x="3309199" y="2222531"/>
                  <a:pt x="3309199" y="2222531"/>
                  <a:pt x="3309199" y="1710816"/>
                </a:cubicBezTo>
                <a:close/>
                <a:moveTo>
                  <a:pt x="3106732" y="1710816"/>
                </a:moveTo>
                <a:cubicBezTo>
                  <a:pt x="3106732" y="1710816"/>
                  <a:pt x="3106732" y="1710816"/>
                  <a:pt x="3171971" y="1710816"/>
                </a:cubicBezTo>
                <a:lnTo>
                  <a:pt x="3171971" y="2222531"/>
                </a:lnTo>
                <a:cubicBezTo>
                  <a:pt x="3171971" y="2222531"/>
                  <a:pt x="3171971" y="2222531"/>
                  <a:pt x="3106732" y="2222531"/>
                </a:cubicBezTo>
                <a:cubicBezTo>
                  <a:pt x="3106732" y="2222531"/>
                  <a:pt x="3106732" y="2222531"/>
                  <a:pt x="3106732" y="1710816"/>
                </a:cubicBezTo>
                <a:close/>
                <a:moveTo>
                  <a:pt x="2663557" y="1710816"/>
                </a:moveTo>
                <a:cubicBezTo>
                  <a:pt x="2663557" y="1710816"/>
                  <a:pt x="2663557" y="1710816"/>
                  <a:pt x="3032495" y="1710816"/>
                </a:cubicBezTo>
                <a:cubicBezTo>
                  <a:pt x="3032495" y="1710816"/>
                  <a:pt x="3032495" y="1710816"/>
                  <a:pt x="3032495" y="1769427"/>
                </a:cubicBezTo>
                <a:lnTo>
                  <a:pt x="2879521" y="1769427"/>
                </a:lnTo>
                <a:cubicBezTo>
                  <a:pt x="2879521" y="1769427"/>
                  <a:pt x="2879521" y="1769427"/>
                  <a:pt x="2879521" y="2222531"/>
                </a:cubicBezTo>
                <a:cubicBezTo>
                  <a:pt x="2879521" y="2222531"/>
                  <a:pt x="2879521" y="2222531"/>
                  <a:pt x="2814282" y="2222531"/>
                </a:cubicBezTo>
                <a:cubicBezTo>
                  <a:pt x="2814282" y="2222531"/>
                  <a:pt x="2814282" y="2222531"/>
                  <a:pt x="2814282" y="1769427"/>
                </a:cubicBezTo>
                <a:cubicBezTo>
                  <a:pt x="2814282" y="1769427"/>
                  <a:pt x="2814282" y="1769427"/>
                  <a:pt x="2663557" y="1769427"/>
                </a:cubicBezTo>
                <a:cubicBezTo>
                  <a:pt x="2663557" y="1769427"/>
                  <a:pt x="2663557" y="1769427"/>
                  <a:pt x="2663557" y="1710816"/>
                </a:cubicBezTo>
                <a:close/>
                <a:moveTo>
                  <a:pt x="2416099" y="1710816"/>
                </a:moveTo>
                <a:cubicBezTo>
                  <a:pt x="2416099" y="1710816"/>
                  <a:pt x="2416099" y="1710816"/>
                  <a:pt x="2481338" y="1710816"/>
                </a:cubicBezTo>
                <a:cubicBezTo>
                  <a:pt x="2481338" y="1710816"/>
                  <a:pt x="2481338" y="1710816"/>
                  <a:pt x="2481338" y="2163920"/>
                </a:cubicBezTo>
                <a:cubicBezTo>
                  <a:pt x="2481338" y="2163920"/>
                  <a:pt x="2481338" y="2163920"/>
                  <a:pt x="2726547" y="2163920"/>
                </a:cubicBezTo>
                <a:cubicBezTo>
                  <a:pt x="2726547" y="2163920"/>
                  <a:pt x="2726547" y="2163920"/>
                  <a:pt x="2726547" y="2222531"/>
                </a:cubicBezTo>
                <a:lnTo>
                  <a:pt x="2416099" y="2222531"/>
                </a:lnTo>
                <a:cubicBezTo>
                  <a:pt x="2416099" y="2222531"/>
                  <a:pt x="2416099" y="2222531"/>
                  <a:pt x="2416099" y="1710816"/>
                </a:cubicBezTo>
                <a:close/>
                <a:moveTo>
                  <a:pt x="1918931" y="1710816"/>
                </a:moveTo>
                <a:cubicBezTo>
                  <a:pt x="1918931" y="1710816"/>
                  <a:pt x="1918931" y="1710816"/>
                  <a:pt x="1984171" y="1710816"/>
                </a:cubicBezTo>
                <a:cubicBezTo>
                  <a:pt x="1984171" y="1710816"/>
                  <a:pt x="1984171" y="1710816"/>
                  <a:pt x="1984171" y="2035428"/>
                </a:cubicBezTo>
                <a:cubicBezTo>
                  <a:pt x="1984171" y="2118835"/>
                  <a:pt x="2017916" y="2172937"/>
                  <a:pt x="2105651" y="2172937"/>
                </a:cubicBezTo>
                <a:cubicBezTo>
                  <a:pt x="2195636" y="2172937"/>
                  <a:pt x="2229380" y="2118835"/>
                  <a:pt x="2229380" y="2035428"/>
                </a:cubicBezTo>
                <a:cubicBezTo>
                  <a:pt x="2229380" y="2035428"/>
                  <a:pt x="2229380" y="2035428"/>
                  <a:pt x="2229380" y="1710816"/>
                </a:cubicBezTo>
                <a:cubicBezTo>
                  <a:pt x="2229380" y="1710816"/>
                  <a:pt x="2229380" y="1710816"/>
                  <a:pt x="2292369" y="1710816"/>
                </a:cubicBezTo>
                <a:cubicBezTo>
                  <a:pt x="2292369" y="1710816"/>
                  <a:pt x="2292369" y="1710816"/>
                  <a:pt x="2292369" y="2035428"/>
                </a:cubicBezTo>
                <a:cubicBezTo>
                  <a:pt x="2292369" y="2163920"/>
                  <a:pt x="2220382" y="2231547"/>
                  <a:pt x="2105651" y="2231547"/>
                </a:cubicBezTo>
                <a:cubicBezTo>
                  <a:pt x="1990920" y="2231547"/>
                  <a:pt x="1918931" y="2163920"/>
                  <a:pt x="1918931" y="2035428"/>
                </a:cubicBezTo>
                <a:cubicBezTo>
                  <a:pt x="1918931" y="2035428"/>
                  <a:pt x="1918931" y="2035428"/>
                  <a:pt x="1918931" y="1710816"/>
                </a:cubicBezTo>
                <a:close/>
                <a:moveTo>
                  <a:pt x="960591" y="1710816"/>
                </a:moveTo>
                <a:cubicBezTo>
                  <a:pt x="960591" y="1710816"/>
                  <a:pt x="960591" y="1710816"/>
                  <a:pt x="1032578" y="1710816"/>
                </a:cubicBezTo>
                <a:cubicBezTo>
                  <a:pt x="1032578" y="1710816"/>
                  <a:pt x="1032578" y="1710816"/>
                  <a:pt x="1284537" y="2123344"/>
                </a:cubicBezTo>
                <a:cubicBezTo>
                  <a:pt x="1284537" y="2123344"/>
                  <a:pt x="1284537" y="2123344"/>
                  <a:pt x="1284537" y="1710816"/>
                </a:cubicBezTo>
                <a:cubicBezTo>
                  <a:pt x="1284537" y="1710816"/>
                  <a:pt x="1284537" y="1710816"/>
                  <a:pt x="1345276" y="1710816"/>
                </a:cubicBezTo>
                <a:cubicBezTo>
                  <a:pt x="1345276" y="1710816"/>
                  <a:pt x="1345276" y="1710816"/>
                  <a:pt x="1345276" y="2222531"/>
                </a:cubicBezTo>
                <a:lnTo>
                  <a:pt x="1273289" y="2222531"/>
                </a:lnTo>
                <a:cubicBezTo>
                  <a:pt x="1273289" y="2222531"/>
                  <a:pt x="1273289" y="2222531"/>
                  <a:pt x="1023580" y="1810003"/>
                </a:cubicBezTo>
                <a:cubicBezTo>
                  <a:pt x="1023580" y="1810003"/>
                  <a:pt x="1023580" y="1810003"/>
                  <a:pt x="1023580" y="2222531"/>
                </a:cubicBezTo>
                <a:cubicBezTo>
                  <a:pt x="1023580" y="2222531"/>
                  <a:pt x="1023580" y="2222531"/>
                  <a:pt x="960591" y="2222531"/>
                </a:cubicBezTo>
                <a:cubicBezTo>
                  <a:pt x="960591" y="2222531"/>
                  <a:pt x="960591" y="2222531"/>
                  <a:pt x="960591" y="1710816"/>
                </a:cubicBezTo>
                <a:close/>
                <a:moveTo>
                  <a:pt x="5597068" y="1701799"/>
                </a:moveTo>
                <a:cubicBezTo>
                  <a:pt x="5648810" y="1701799"/>
                  <a:pt x="5698301" y="1719833"/>
                  <a:pt x="5736545" y="1755901"/>
                </a:cubicBezTo>
                <a:cubicBezTo>
                  <a:pt x="5790536" y="1810003"/>
                  <a:pt x="5801784" y="1884393"/>
                  <a:pt x="5801784" y="1967800"/>
                </a:cubicBezTo>
                <a:cubicBezTo>
                  <a:pt x="5801784" y="2048953"/>
                  <a:pt x="5790536" y="2123344"/>
                  <a:pt x="5736545" y="2177446"/>
                </a:cubicBezTo>
                <a:cubicBezTo>
                  <a:pt x="5698301" y="2213514"/>
                  <a:pt x="5648810" y="2233802"/>
                  <a:pt x="5597068" y="2233802"/>
                </a:cubicBezTo>
                <a:cubicBezTo>
                  <a:pt x="5547576" y="2233802"/>
                  <a:pt x="5495835" y="2213514"/>
                  <a:pt x="5459841" y="2177446"/>
                </a:cubicBezTo>
                <a:cubicBezTo>
                  <a:pt x="5403600" y="2123344"/>
                  <a:pt x="5394602" y="2048953"/>
                  <a:pt x="5394602" y="1967800"/>
                </a:cubicBezTo>
                <a:cubicBezTo>
                  <a:pt x="5394602" y="1884393"/>
                  <a:pt x="5403600" y="1810003"/>
                  <a:pt x="5459841" y="1755901"/>
                </a:cubicBezTo>
                <a:cubicBezTo>
                  <a:pt x="5495835" y="1719833"/>
                  <a:pt x="5547576" y="1701799"/>
                  <a:pt x="5597068" y="1701799"/>
                </a:cubicBezTo>
                <a:close/>
                <a:moveTo>
                  <a:pt x="4645477" y="1701799"/>
                </a:moveTo>
                <a:cubicBezTo>
                  <a:pt x="4701717" y="1701799"/>
                  <a:pt x="4755708" y="1722087"/>
                  <a:pt x="4791702" y="1758155"/>
                </a:cubicBezTo>
                <a:cubicBezTo>
                  <a:pt x="4816448" y="1785206"/>
                  <a:pt x="4832195" y="1816766"/>
                  <a:pt x="4834445" y="1859597"/>
                </a:cubicBezTo>
                <a:cubicBezTo>
                  <a:pt x="4834445" y="1859597"/>
                  <a:pt x="4834445" y="1859597"/>
                  <a:pt x="4766956" y="1859597"/>
                </a:cubicBezTo>
                <a:cubicBezTo>
                  <a:pt x="4764707" y="1834800"/>
                  <a:pt x="4757958" y="1819020"/>
                  <a:pt x="4744460" y="1803240"/>
                </a:cubicBezTo>
                <a:cubicBezTo>
                  <a:pt x="4721964" y="1773935"/>
                  <a:pt x="4685970" y="1762664"/>
                  <a:pt x="4645477" y="1762664"/>
                </a:cubicBezTo>
                <a:cubicBezTo>
                  <a:pt x="4609482" y="1762664"/>
                  <a:pt x="4575738" y="1776189"/>
                  <a:pt x="4550992" y="1800986"/>
                </a:cubicBezTo>
                <a:cubicBezTo>
                  <a:pt x="4510499" y="1843817"/>
                  <a:pt x="4506000" y="1913699"/>
                  <a:pt x="4506000" y="1967800"/>
                </a:cubicBezTo>
                <a:cubicBezTo>
                  <a:pt x="4506000" y="2017394"/>
                  <a:pt x="4510499" y="2091784"/>
                  <a:pt x="4553242" y="2134615"/>
                </a:cubicBezTo>
                <a:cubicBezTo>
                  <a:pt x="4577988" y="2161666"/>
                  <a:pt x="4609482" y="2172937"/>
                  <a:pt x="4645477" y="2172937"/>
                </a:cubicBezTo>
                <a:cubicBezTo>
                  <a:pt x="4681471" y="2172937"/>
                  <a:pt x="4715215" y="2159412"/>
                  <a:pt x="4737711" y="2136869"/>
                </a:cubicBezTo>
                <a:cubicBezTo>
                  <a:pt x="4771456" y="2103055"/>
                  <a:pt x="4780454" y="2053462"/>
                  <a:pt x="4780454" y="2006123"/>
                </a:cubicBezTo>
                <a:cubicBezTo>
                  <a:pt x="4780454" y="2006123"/>
                  <a:pt x="4780454" y="2006123"/>
                  <a:pt x="4645477" y="2006123"/>
                </a:cubicBezTo>
                <a:cubicBezTo>
                  <a:pt x="4645477" y="2006123"/>
                  <a:pt x="4645477" y="2006123"/>
                  <a:pt x="4645477" y="1947512"/>
                </a:cubicBezTo>
                <a:cubicBezTo>
                  <a:pt x="4645477" y="1947512"/>
                  <a:pt x="4645477" y="1947512"/>
                  <a:pt x="4838944" y="1947512"/>
                </a:cubicBezTo>
                <a:cubicBezTo>
                  <a:pt x="4838944" y="1947512"/>
                  <a:pt x="4838944" y="1947512"/>
                  <a:pt x="4838944" y="2222531"/>
                </a:cubicBezTo>
                <a:lnTo>
                  <a:pt x="4793952" y="2222531"/>
                </a:lnTo>
                <a:cubicBezTo>
                  <a:pt x="4793952" y="2222531"/>
                  <a:pt x="4793952" y="2222531"/>
                  <a:pt x="4782704" y="2161666"/>
                </a:cubicBezTo>
                <a:cubicBezTo>
                  <a:pt x="4757958" y="2204497"/>
                  <a:pt x="4701717" y="2233802"/>
                  <a:pt x="4645477" y="2233802"/>
                </a:cubicBezTo>
                <a:cubicBezTo>
                  <a:pt x="4593735" y="2233802"/>
                  <a:pt x="4544243" y="2215768"/>
                  <a:pt x="4506000" y="2179700"/>
                </a:cubicBezTo>
                <a:cubicBezTo>
                  <a:pt x="4454258" y="2130106"/>
                  <a:pt x="4440761" y="2057970"/>
                  <a:pt x="4440761" y="1967800"/>
                </a:cubicBezTo>
                <a:cubicBezTo>
                  <a:pt x="4440761" y="1884393"/>
                  <a:pt x="4452009" y="1810003"/>
                  <a:pt x="4506000" y="1755901"/>
                </a:cubicBezTo>
                <a:cubicBezTo>
                  <a:pt x="4544243" y="1719833"/>
                  <a:pt x="4593735" y="1701799"/>
                  <a:pt x="4645477" y="1701799"/>
                </a:cubicBezTo>
                <a:close/>
                <a:moveTo>
                  <a:pt x="4002083" y="1701799"/>
                </a:moveTo>
                <a:cubicBezTo>
                  <a:pt x="4060574" y="1701799"/>
                  <a:pt x="4112315" y="1722087"/>
                  <a:pt x="4148309" y="1758155"/>
                </a:cubicBezTo>
                <a:cubicBezTo>
                  <a:pt x="4173055" y="1785206"/>
                  <a:pt x="4191052" y="1816766"/>
                  <a:pt x="4193302" y="1859597"/>
                </a:cubicBezTo>
                <a:cubicBezTo>
                  <a:pt x="4193302" y="1859597"/>
                  <a:pt x="4193302" y="1859597"/>
                  <a:pt x="4125813" y="1859597"/>
                </a:cubicBezTo>
                <a:cubicBezTo>
                  <a:pt x="4123563" y="1834800"/>
                  <a:pt x="4114565" y="1819020"/>
                  <a:pt x="4103317" y="1803240"/>
                </a:cubicBezTo>
                <a:cubicBezTo>
                  <a:pt x="4078571" y="1773935"/>
                  <a:pt x="4044826" y="1762664"/>
                  <a:pt x="4002083" y="1762664"/>
                </a:cubicBezTo>
                <a:cubicBezTo>
                  <a:pt x="3968339" y="1762664"/>
                  <a:pt x="3934595" y="1776189"/>
                  <a:pt x="3909849" y="1800986"/>
                </a:cubicBezTo>
                <a:cubicBezTo>
                  <a:pt x="3867106" y="1843817"/>
                  <a:pt x="3864856" y="1913699"/>
                  <a:pt x="3864856" y="1967800"/>
                </a:cubicBezTo>
                <a:cubicBezTo>
                  <a:pt x="3864856" y="2017394"/>
                  <a:pt x="3867106" y="2091784"/>
                  <a:pt x="3909849" y="2134615"/>
                </a:cubicBezTo>
                <a:cubicBezTo>
                  <a:pt x="3934595" y="2161666"/>
                  <a:pt x="3968339" y="2172937"/>
                  <a:pt x="4002083" y="2172937"/>
                </a:cubicBezTo>
                <a:cubicBezTo>
                  <a:pt x="4038077" y="2172937"/>
                  <a:pt x="4071822" y="2159412"/>
                  <a:pt x="4094318" y="2136869"/>
                </a:cubicBezTo>
                <a:cubicBezTo>
                  <a:pt x="4130312" y="2103055"/>
                  <a:pt x="4139311" y="2053462"/>
                  <a:pt x="4139311" y="2006123"/>
                </a:cubicBezTo>
                <a:cubicBezTo>
                  <a:pt x="4139311" y="2006123"/>
                  <a:pt x="4139311" y="2006123"/>
                  <a:pt x="4002083" y="2006123"/>
                </a:cubicBezTo>
                <a:cubicBezTo>
                  <a:pt x="4002083" y="2006123"/>
                  <a:pt x="4002083" y="2006123"/>
                  <a:pt x="4002083" y="1947512"/>
                </a:cubicBezTo>
                <a:cubicBezTo>
                  <a:pt x="4002083" y="1947512"/>
                  <a:pt x="4002083" y="1947512"/>
                  <a:pt x="4197801" y="1947512"/>
                </a:cubicBezTo>
                <a:cubicBezTo>
                  <a:pt x="4197801" y="1947512"/>
                  <a:pt x="4197801" y="1947512"/>
                  <a:pt x="4197801" y="2222531"/>
                </a:cubicBezTo>
                <a:lnTo>
                  <a:pt x="4152808" y="2222531"/>
                </a:lnTo>
                <a:cubicBezTo>
                  <a:pt x="4152808" y="2222531"/>
                  <a:pt x="4152808" y="2222531"/>
                  <a:pt x="4141560" y="2161666"/>
                </a:cubicBezTo>
                <a:cubicBezTo>
                  <a:pt x="4116814" y="2204497"/>
                  <a:pt x="4060574" y="2233802"/>
                  <a:pt x="4002083" y="2233802"/>
                </a:cubicBezTo>
                <a:cubicBezTo>
                  <a:pt x="3950342" y="2233802"/>
                  <a:pt x="3900850" y="2215768"/>
                  <a:pt x="3864856" y="2179700"/>
                </a:cubicBezTo>
                <a:cubicBezTo>
                  <a:pt x="3813115" y="2130106"/>
                  <a:pt x="3797367" y="2057970"/>
                  <a:pt x="3797367" y="1967800"/>
                </a:cubicBezTo>
                <a:cubicBezTo>
                  <a:pt x="3797367" y="1884393"/>
                  <a:pt x="3808616" y="1810003"/>
                  <a:pt x="3864856" y="1755901"/>
                </a:cubicBezTo>
                <a:cubicBezTo>
                  <a:pt x="3900850" y="1719833"/>
                  <a:pt x="3950342" y="1701799"/>
                  <a:pt x="4002083" y="1701799"/>
                </a:cubicBezTo>
                <a:close/>
                <a:moveTo>
                  <a:pt x="1642228" y="1701799"/>
                </a:moveTo>
                <a:cubicBezTo>
                  <a:pt x="1691719" y="1701799"/>
                  <a:pt x="1741211" y="1717579"/>
                  <a:pt x="1774955" y="1749138"/>
                </a:cubicBezTo>
                <a:cubicBezTo>
                  <a:pt x="1806450" y="1780698"/>
                  <a:pt x="1822198" y="1816766"/>
                  <a:pt x="1824447" y="1859597"/>
                </a:cubicBezTo>
                <a:cubicBezTo>
                  <a:pt x="1824447" y="1859597"/>
                  <a:pt x="1824447" y="1859597"/>
                  <a:pt x="1756958" y="1859597"/>
                </a:cubicBezTo>
                <a:cubicBezTo>
                  <a:pt x="1754708" y="1834800"/>
                  <a:pt x="1745710" y="1812257"/>
                  <a:pt x="1732212" y="1796478"/>
                </a:cubicBezTo>
                <a:cubicBezTo>
                  <a:pt x="1711966" y="1773935"/>
                  <a:pt x="1680471" y="1760410"/>
                  <a:pt x="1639978" y="1760410"/>
                </a:cubicBezTo>
                <a:cubicBezTo>
                  <a:pt x="1603983" y="1760410"/>
                  <a:pt x="1572489" y="1769427"/>
                  <a:pt x="1549993" y="1796478"/>
                </a:cubicBezTo>
                <a:cubicBezTo>
                  <a:pt x="1536494" y="1810003"/>
                  <a:pt x="1529746" y="1828037"/>
                  <a:pt x="1529746" y="1850580"/>
                </a:cubicBezTo>
                <a:cubicBezTo>
                  <a:pt x="1529746" y="1897919"/>
                  <a:pt x="1567989" y="1918207"/>
                  <a:pt x="1606234" y="1922716"/>
                </a:cubicBezTo>
                <a:cubicBezTo>
                  <a:pt x="1635478" y="1927224"/>
                  <a:pt x="1662474" y="1931733"/>
                  <a:pt x="1691719" y="1936241"/>
                </a:cubicBezTo>
                <a:cubicBezTo>
                  <a:pt x="1774955" y="1949767"/>
                  <a:pt x="1833445" y="2001614"/>
                  <a:pt x="1833445" y="2082767"/>
                </a:cubicBezTo>
                <a:cubicBezTo>
                  <a:pt x="1833445" y="2125598"/>
                  <a:pt x="1815448" y="2157157"/>
                  <a:pt x="1790703" y="2181954"/>
                </a:cubicBezTo>
                <a:cubicBezTo>
                  <a:pt x="1754708" y="2215768"/>
                  <a:pt x="1698468" y="2231547"/>
                  <a:pt x="1644477" y="2231547"/>
                </a:cubicBezTo>
                <a:cubicBezTo>
                  <a:pt x="1581488" y="2231547"/>
                  <a:pt x="1531996" y="2215768"/>
                  <a:pt x="1498251" y="2184208"/>
                </a:cubicBezTo>
                <a:cubicBezTo>
                  <a:pt x="1466757" y="2152649"/>
                  <a:pt x="1444260" y="2109818"/>
                  <a:pt x="1444260" y="2060225"/>
                </a:cubicBezTo>
                <a:cubicBezTo>
                  <a:pt x="1444260" y="2060225"/>
                  <a:pt x="1444260" y="2060225"/>
                  <a:pt x="1509499" y="2060225"/>
                </a:cubicBezTo>
                <a:cubicBezTo>
                  <a:pt x="1509499" y="2091784"/>
                  <a:pt x="1525247" y="2121089"/>
                  <a:pt x="1545494" y="2141378"/>
                </a:cubicBezTo>
                <a:cubicBezTo>
                  <a:pt x="1570239" y="2163920"/>
                  <a:pt x="1608483" y="2172937"/>
                  <a:pt x="1644477" y="2172937"/>
                </a:cubicBezTo>
                <a:cubicBezTo>
                  <a:pt x="1682720" y="2172937"/>
                  <a:pt x="1716465" y="2166174"/>
                  <a:pt x="1738962" y="2143632"/>
                </a:cubicBezTo>
                <a:cubicBezTo>
                  <a:pt x="1754708" y="2130106"/>
                  <a:pt x="1765956" y="2109818"/>
                  <a:pt x="1765956" y="2082767"/>
                </a:cubicBezTo>
                <a:cubicBezTo>
                  <a:pt x="1765956" y="2044445"/>
                  <a:pt x="1741211" y="2010631"/>
                  <a:pt x="1680471" y="2001614"/>
                </a:cubicBezTo>
                <a:cubicBezTo>
                  <a:pt x="1680471" y="2001614"/>
                  <a:pt x="1680471" y="2001614"/>
                  <a:pt x="1599484" y="1988089"/>
                </a:cubicBezTo>
                <a:cubicBezTo>
                  <a:pt x="1522997" y="1976817"/>
                  <a:pt x="1462257" y="1933987"/>
                  <a:pt x="1462257" y="1852834"/>
                </a:cubicBezTo>
                <a:cubicBezTo>
                  <a:pt x="1462257" y="1814512"/>
                  <a:pt x="1480254" y="1778444"/>
                  <a:pt x="1507249" y="1751393"/>
                </a:cubicBezTo>
                <a:cubicBezTo>
                  <a:pt x="1543244" y="1717579"/>
                  <a:pt x="1588236" y="1701799"/>
                  <a:pt x="1642228" y="1701799"/>
                </a:cubicBezTo>
                <a:close/>
                <a:moveTo>
                  <a:pt x="654642" y="1701799"/>
                </a:moveTo>
                <a:cubicBezTo>
                  <a:pt x="704133" y="1701799"/>
                  <a:pt x="755874" y="1719833"/>
                  <a:pt x="791868" y="1755901"/>
                </a:cubicBezTo>
                <a:cubicBezTo>
                  <a:pt x="848110" y="1810003"/>
                  <a:pt x="857108" y="1884393"/>
                  <a:pt x="857108" y="1967800"/>
                </a:cubicBezTo>
                <a:cubicBezTo>
                  <a:pt x="857108" y="2048953"/>
                  <a:pt x="848110" y="2123344"/>
                  <a:pt x="791868" y="2177446"/>
                </a:cubicBezTo>
                <a:cubicBezTo>
                  <a:pt x="755874" y="2213514"/>
                  <a:pt x="704133" y="2233802"/>
                  <a:pt x="654642" y="2233802"/>
                </a:cubicBezTo>
                <a:cubicBezTo>
                  <a:pt x="602900" y="2233802"/>
                  <a:pt x="553408" y="2213514"/>
                  <a:pt x="515164" y="2177446"/>
                </a:cubicBezTo>
                <a:cubicBezTo>
                  <a:pt x="461173" y="2123344"/>
                  <a:pt x="449925" y="2048953"/>
                  <a:pt x="449925" y="1967800"/>
                </a:cubicBezTo>
                <a:cubicBezTo>
                  <a:pt x="449925" y="1884393"/>
                  <a:pt x="461173" y="1810003"/>
                  <a:pt x="515164" y="1755901"/>
                </a:cubicBezTo>
                <a:cubicBezTo>
                  <a:pt x="553408" y="1719833"/>
                  <a:pt x="602900" y="1701799"/>
                  <a:pt x="654642" y="1701799"/>
                </a:cubicBezTo>
                <a:close/>
                <a:moveTo>
                  <a:pt x="202466" y="1701799"/>
                </a:moveTo>
                <a:cubicBezTo>
                  <a:pt x="258707" y="1701799"/>
                  <a:pt x="308199" y="1722087"/>
                  <a:pt x="339693" y="1753647"/>
                </a:cubicBezTo>
                <a:cubicBezTo>
                  <a:pt x="368939" y="1782952"/>
                  <a:pt x="386936" y="1823529"/>
                  <a:pt x="389185" y="1870868"/>
                </a:cubicBezTo>
                <a:cubicBezTo>
                  <a:pt x="389185" y="1870868"/>
                  <a:pt x="389185" y="1870868"/>
                  <a:pt x="323946" y="1870868"/>
                </a:cubicBezTo>
                <a:cubicBezTo>
                  <a:pt x="321697" y="1841563"/>
                  <a:pt x="312698" y="1819020"/>
                  <a:pt x="294701" y="1798732"/>
                </a:cubicBezTo>
                <a:cubicBezTo>
                  <a:pt x="274454" y="1776189"/>
                  <a:pt x="240710" y="1762664"/>
                  <a:pt x="202466" y="1762664"/>
                </a:cubicBezTo>
                <a:cubicBezTo>
                  <a:pt x="168722" y="1762664"/>
                  <a:pt x="134978" y="1776189"/>
                  <a:pt x="110232" y="1800986"/>
                </a:cubicBezTo>
                <a:cubicBezTo>
                  <a:pt x="67489" y="1843817"/>
                  <a:pt x="67489" y="1913699"/>
                  <a:pt x="67489" y="1967800"/>
                </a:cubicBezTo>
                <a:cubicBezTo>
                  <a:pt x="67489" y="2019648"/>
                  <a:pt x="67489" y="2089530"/>
                  <a:pt x="110232" y="2132361"/>
                </a:cubicBezTo>
                <a:cubicBezTo>
                  <a:pt x="134978" y="2159412"/>
                  <a:pt x="168722" y="2172937"/>
                  <a:pt x="202466" y="2172937"/>
                </a:cubicBezTo>
                <a:cubicBezTo>
                  <a:pt x="240710" y="2172937"/>
                  <a:pt x="276704" y="2154903"/>
                  <a:pt x="296951" y="2132361"/>
                </a:cubicBezTo>
                <a:cubicBezTo>
                  <a:pt x="312698" y="2114327"/>
                  <a:pt x="323946" y="2087276"/>
                  <a:pt x="323946" y="2060225"/>
                </a:cubicBezTo>
                <a:cubicBezTo>
                  <a:pt x="323946" y="2060225"/>
                  <a:pt x="323946" y="2060225"/>
                  <a:pt x="391435" y="2060225"/>
                </a:cubicBezTo>
                <a:cubicBezTo>
                  <a:pt x="389185" y="2107564"/>
                  <a:pt x="368939" y="2148140"/>
                  <a:pt x="339693" y="2177446"/>
                </a:cubicBezTo>
                <a:cubicBezTo>
                  <a:pt x="308199" y="2209005"/>
                  <a:pt x="258707" y="2233802"/>
                  <a:pt x="202466" y="2233802"/>
                </a:cubicBezTo>
                <a:cubicBezTo>
                  <a:pt x="150725" y="2233802"/>
                  <a:pt x="101233" y="2213514"/>
                  <a:pt x="65239" y="2177446"/>
                </a:cubicBezTo>
                <a:cubicBezTo>
                  <a:pt x="8999" y="2123344"/>
                  <a:pt x="0" y="2048953"/>
                  <a:pt x="0" y="1967800"/>
                </a:cubicBezTo>
                <a:cubicBezTo>
                  <a:pt x="0" y="1884393"/>
                  <a:pt x="8999" y="1810003"/>
                  <a:pt x="65239" y="1755901"/>
                </a:cubicBezTo>
                <a:cubicBezTo>
                  <a:pt x="101233" y="1719833"/>
                  <a:pt x="150725" y="1701799"/>
                  <a:pt x="202466" y="1701799"/>
                </a:cubicBezTo>
                <a:close/>
                <a:moveTo>
                  <a:pt x="2227389" y="214047"/>
                </a:moveTo>
                <a:cubicBezTo>
                  <a:pt x="2227389" y="214047"/>
                  <a:pt x="2227389" y="214047"/>
                  <a:pt x="2227389" y="574548"/>
                </a:cubicBezTo>
                <a:cubicBezTo>
                  <a:pt x="2227389" y="574548"/>
                  <a:pt x="2227389" y="574548"/>
                  <a:pt x="2456649" y="574548"/>
                </a:cubicBezTo>
                <a:cubicBezTo>
                  <a:pt x="2584765" y="574548"/>
                  <a:pt x="2654442" y="509207"/>
                  <a:pt x="2654442" y="394298"/>
                </a:cubicBezTo>
                <a:cubicBezTo>
                  <a:pt x="2654442" y="277135"/>
                  <a:pt x="2584765" y="214047"/>
                  <a:pt x="2456649" y="214047"/>
                </a:cubicBezTo>
                <a:cubicBezTo>
                  <a:pt x="2456649" y="214047"/>
                  <a:pt x="2456649" y="214047"/>
                  <a:pt x="2227389" y="214047"/>
                </a:cubicBezTo>
                <a:close/>
                <a:moveTo>
                  <a:pt x="8961436" y="0"/>
                </a:moveTo>
                <a:lnTo>
                  <a:pt x="9905999" y="0"/>
                </a:lnTo>
                <a:lnTo>
                  <a:pt x="9905999" y="225425"/>
                </a:lnTo>
                <a:lnTo>
                  <a:pt x="9555161" y="225425"/>
                </a:lnTo>
                <a:lnTo>
                  <a:pt x="9555161" y="1214437"/>
                </a:lnTo>
                <a:lnTo>
                  <a:pt x="9315449" y="1214437"/>
                </a:lnTo>
                <a:lnTo>
                  <a:pt x="9315449" y="225425"/>
                </a:lnTo>
                <a:lnTo>
                  <a:pt x="8961436" y="225425"/>
                </a:lnTo>
                <a:close/>
                <a:moveTo>
                  <a:pt x="7785099" y="0"/>
                </a:moveTo>
                <a:lnTo>
                  <a:pt x="8035924" y="0"/>
                </a:lnTo>
                <a:lnTo>
                  <a:pt x="8037512" y="3175"/>
                </a:lnTo>
                <a:lnTo>
                  <a:pt x="8523286" y="774700"/>
                </a:lnTo>
                <a:lnTo>
                  <a:pt x="8523286" y="0"/>
                </a:lnTo>
                <a:lnTo>
                  <a:pt x="8759824" y="0"/>
                </a:lnTo>
                <a:lnTo>
                  <a:pt x="8759824" y="1214437"/>
                </a:lnTo>
                <a:lnTo>
                  <a:pt x="8518524" y="1214437"/>
                </a:lnTo>
                <a:lnTo>
                  <a:pt x="8024812" y="425450"/>
                </a:lnTo>
                <a:lnTo>
                  <a:pt x="8024812" y="1214437"/>
                </a:lnTo>
                <a:lnTo>
                  <a:pt x="7785099" y="1214437"/>
                </a:lnTo>
                <a:close/>
                <a:moveTo>
                  <a:pt x="6665911" y="0"/>
                </a:moveTo>
                <a:lnTo>
                  <a:pt x="7535861" y="0"/>
                </a:lnTo>
                <a:lnTo>
                  <a:pt x="7535861" y="220663"/>
                </a:lnTo>
                <a:lnTo>
                  <a:pt x="6905624" y="220663"/>
                </a:lnTo>
                <a:lnTo>
                  <a:pt x="6905624" y="473075"/>
                </a:lnTo>
                <a:lnTo>
                  <a:pt x="7459661" y="473075"/>
                </a:lnTo>
                <a:lnTo>
                  <a:pt x="7459661" y="690562"/>
                </a:lnTo>
                <a:lnTo>
                  <a:pt x="6905624" y="690562"/>
                </a:lnTo>
                <a:lnTo>
                  <a:pt x="6905624" y="993775"/>
                </a:lnTo>
                <a:lnTo>
                  <a:pt x="7535861" y="993775"/>
                </a:lnTo>
                <a:lnTo>
                  <a:pt x="7535861" y="1214437"/>
                </a:lnTo>
                <a:lnTo>
                  <a:pt x="6665911" y="1214437"/>
                </a:lnTo>
                <a:close/>
                <a:moveTo>
                  <a:pt x="5221286" y="0"/>
                </a:moveTo>
                <a:lnTo>
                  <a:pt x="5534024" y="0"/>
                </a:lnTo>
                <a:lnTo>
                  <a:pt x="5835649" y="823912"/>
                </a:lnTo>
                <a:lnTo>
                  <a:pt x="6142037" y="0"/>
                </a:lnTo>
                <a:lnTo>
                  <a:pt x="6438899" y="0"/>
                </a:lnTo>
                <a:lnTo>
                  <a:pt x="6438899" y="1214437"/>
                </a:lnTo>
                <a:lnTo>
                  <a:pt x="6203949" y="1214437"/>
                </a:lnTo>
                <a:lnTo>
                  <a:pt x="6203949" y="419100"/>
                </a:lnTo>
                <a:lnTo>
                  <a:pt x="5916612" y="1196975"/>
                </a:lnTo>
                <a:lnTo>
                  <a:pt x="5740399" y="1196975"/>
                </a:lnTo>
                <a:lnTo>
                  <a:pt x="5454649" y="409575"/>
                </a:lnTo>
                <a:lnTo>
                  <a:pt x="5454649" y="1214437"/>
                </a:lnTo>
                <a:lnTo>
                  <a:pt x="5221286" y="1214437"/>
                </a:lnTo>
                <a:close/>
                <a:moveTo>
                  <a:pt x="4098924" y="0"/>
                </a:moveTo>
                <a:lnTo>
                  <a:pt x="4968874" y="0"/>
                </a:lnTo>
                <a:lnTo>
                  <a:pt x="4968874" y="220663"/>
                </a:lnTo>
                <a:lnTo>
                  <a:pt x="4340224" y="220663"/>
                </a:lnTo>
                <a:lnTo>
                  <a:pt x="4340224" y="473075"/>
                </a:lnTo>
                <a:lnTo>
                  <a:pt x="4895849" y="473075"/>
                </a:lnTo>
                <a:lnTo>
                  <a:pt x="4895849" y="690562"/>
                </a:lnTo>
                <a:lnTo>
                  <a:pt x="4340224" y="690562"/>
                </a:lnTo>
                <a:lnTo>
                  <a:pt x="4340224" y="993775"/>
                </a:lnTo>
                <a:lnTo>
                  <a:pt x="4968874" y="993775"/>
                </a:lnTo>
                <a:lnTo>
                  <a:pt x="4968874" y="1214437"/>
                </a:lnTo>
                <a:lnTo>
                  <a:pt x="4098924" y="1214437"/>
                </a:lnTo>
                <a:close/>
                <a:moveTo>
                  <a:pt x="3079749" y="0"/>
                </a:moveTo>
                <a:lnTo>
                  <a:pt x="3321049" y="0"/>
                </a:lnTo>
                <a:lnTo>
                  <a:pt x="3321049" y="984250"/>
                </a:lnTo>
                <a:lnTo>
                  <a:pt x="3871912" y="984250"/>
                </a:lnTo>
                <a:lnTo>
                  <a:pt x="3871912" y="1214437"/>
                </a:lnTo>
                <a:lnTo>
                  <a:pt x="3079749" y="1214437"/>
                </a:lnTo>
                <a:close/>
                <a:moveTo>
                  <a:pt x="1989138" y="0"/>
                </a:moveTo>
                <a:cubicBezTo>
                  <a:pt x="1989138" y="0"/>
                  <a:pt x="1989138" y="0"/>
                  <a:pt x="2465639" y="0"/>
                </a:cubicBezTo>
                <a:cubicBezTo>
                  <a:pt x="2735357" y="0"/>
                  <a:pt x="2897188" y="146454"/>
                  <a:pt x="2897188" y="392045"/>
                </a:cubicBezTo>
                <a:cubicBezTo>
                  <a:pt x="2897188" y="639889"/>
                  <a:pt x="2735357" y="786342"/>
                  <a:pt x="2465639" y="786342"/>
                </a:cubicBezTo>
                <a:cubicBezTo>
                  <a:pt x="2465639" y="786342"/>
                  <a:pt x="2465639" y="786342"/>
                  <a:pt x="2227389" y="786342"/>
                </a:cubicBezTo>
                <a:cubicBezTo>
                  <a:pt x="2227389" y="786342"/>
                  <a:pt x="2227389" y="786342"/>
                  <a:pt x="2227389" y="1214437"/>
                </a:cubicBezTo>
                <a:cubicBezTo>
                  <a:pt x="2227389" y="1214437"/>
                  <a:pt x="2227389" y="1214437"/>
                  <a:pt x="1989138" y="1214437"/>
                </a:cubicBezTo>
                <a:cubicBezTo>
                  <a:pt x="1989138" y="1214437"/>
                  <a:pt x="1989138" y="1214437"/>
                  <a:pt x="1989138" y="0"/>
                </a:cubicBezTo>
                <a:close/>
                <a:moveTo>
                  <a:pt x="520699" y="0"/>
                </a:moveTo>
                <a:lnTo>
                  <a:pt x="833436" y="0"/>
                </a:lnTo>
                <a:lnTo>
                  <a:pt x="1135061" y="823912"/>
                </a:lnTo>
                <a:lnTo>
                  <a:pt x="1439862" y="0"/>
                </a:lnTo>
                <a:lnTo>
                  <a:pt x="1736724" y="0"/>
                </a:lnTo>
                <a:lnTo>
                  <a:pt x="1736724" y="1214437"/>
                </a:lnTo>
                <a:lnTo>
                  <a:pt x="1503362" y="1214437"/>
                </a:lnTo>
                <a:lnTo>
                  <a:pt x="1503362" y="419100"/>
                </a:lnTo>
                <a:lnTo>
                  <a:pt x="1216024" y="1196975"/>
                </a:lnTo>
                <a:lnTo>
                  <a:pt x="1039812" y="1196975"/>
                </a:lnTo>
                <a:lnTo>
                  <a:pt x="754062" y="409575"/>
                </a:lnTo>
                <a:lnTo>
                  <a:pt x="754062" y="1214437"/>
                </a:lnTo>
                <a:lnTo>
                  <a:pt x="520699" y="1214437"/>
                </a:lnTo>
                <a:close/>
                <a:moveTo>
                  <a:pt x="25400" y="0"/>
                </a:moveTo>
                <a:lnTo>
                  <a:pt x="268288" y="0"/>
                </a:lnTo>
                <a:lnTo>
                  <a:pt x="268288" y="1214437"/>
                </a:lnTo>
                <a:lnTo>
                  <a:pt x="25400" y="1214437"/>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r>
              <a:rPr lang="en-GB" dirty="0"/>
              <a:t> </a:t>
            </a:r>
          </a:p>
        </p:txBody>
      </p:sp>
    </p:spTree>
    <p:extLst>
      <p:ext uri="{BB962C8B-B14F-4D97-AF65-F5344CB8AC3E}">
        <p14:creationId xmlns:p14="http://schemas.microsoft.com/office/powerpoint/2010/main" val="10559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56">
          <p15:clr>
            <a:srgbClr val="FFFF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0FB002B1-0029-069D-B92B-C4B3380F5AD1}"/>
              </a:ext>
            </a:extLst>
          </p:cNvPr>
          <p:cNvSpPr>
            <a:spLocks noGrp="1"/>
          </p:cNvSpPr>
          <p:nvPr>
            <p:ph type="dt" sz="half" idx="10"/>
          </p:nvPr>
        </p:nvSpPr>
        <p:spPr/>
        <p:txBody>
          <a:bodyPr/>
          <a:lstStyle/>
          <a:p>
            <a:fld id="{A8AFB5FE-5FB9-4640-80D3-55C5CCB0ACEA}" type="datetime3">
              <a:rPr lang="en-GB" smtClean="0"/>
              <a:pPr/>
              <a:t>24 January, 2025</a:t>
            </a:fld>
            <a:endParaRPr lang="en-GB" dirty="0"/>
          </a:p>
        </p:txBody>
      </p:sp>
      <p:sp>
        <p:nvSpPr>
          <p:cNvPr id="12" name="Tekstfelt 11">
            <a:extLst>
              <a:ext uri="{FF2B5EF4-FFF2-40B4-BE49-F238E27FC236}">
                <a16:creationId xmlns:a16="http://schemas.microsoft.com/office/drawing/2014/main" id="{F168D641-8FEC-E3BC-0E62-BC04E152AB0D}"/>
              </a:ext>
            </a:extLst>
          </p:cNvPr>
          <p:cNvSpPr txBox="1"/>
          <p:nvPr userDrawn="1"/>
        </p:nvSpPr>
        <p:spPr>
          <a:xfrm>
            <a:off x="237067" y="-146756"/>
            <a:ext cx="0" cy="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indent="0" algn="l">
              <a:buNone/>
            </a:pPr>
            <a:endParaRPr lang="da-DK" sz="1100" dirty="0" err="1">
              <a:solidFill>
                <a:schemeClr val="tx1"/>
              </a:solidFill>
            </a:endParaRPr>
          </a:p>
        </p:txBody>
      </p:sp>
    </p:spTree>
    <p:extLst>
      <p:ext uri="{BB962C8B-B14F-4D97-AF65-F5344CB8AC3E}">
        <p14:creationId xmlns:p14="http://schemas.microsoft.com/office/powerpoint/2010/main" val="208468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B3">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678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1015528" y="1627189"/>
            <a:ext cx="4032000" cy="2565328"/>
          </a:xfrm>
          <a:prstGeom prst="rect">
            <a:avLst/>
          </a:prstGeom>
        </p:spPr>
        <p:txBody>
          <a:bodyPr anchor="b"/>
          <a:lstStyle>
            <a:lvl1pPr algn="l">
              <a:lnSpc>
                <a:spcPct val="85000"/>
              </a:lnSpc>
              <a:spcAft>
                <a:spcPts val="0"/>
              </a:spcAft>
              <a:defRPr sz="5000">
                <a:solidFill>
                  <a:schemeClr val="bg1"/>
                </a:solidFill>
                <a:latin typeface="Palatino Linotype" panose="02040502050505030304" pitchFamily="18" charset="0"/>
              </a:defRPr>
            </a:lvl1pPr>
          </a:lstStyle>
          <a:p>
            <a:r>
              <a:rPr lang="en-GB" dirty="0"/>
              <a:t>Click to insert presentation title</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1015528" y="4492438"/>
            <a:ext cx="4032000" cy="1224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8" name="Date or author">
            <a:extLst>
              <a:ext uri="{FF2B5EF4-FFF2-40B4-BE49-F238E27FC236}">
                <a16:creationId xmlns:a16="http://schemas.microsoft.com/office/drawing/2014/main" id="{2DE87EE2-580C-FF58-180F-53ECF8E53342}"/>
              </a:ext>
            </a:extLst>
          </p:cNvPr>
          <p:cNvSpPr>
            <a:spLocks noGrp="1"/>
          </p:cNvSpPr>
          <p:nvPr>
            <p:ph type="body" sz="quarter" idx="10" hasCustomPrompt="1"/>
          </p:nvPr>
        </p:nvSpPr>
        <p:spPr>
          <a:xfrm>
            <a:off x="1015527" y="6129238"/>
            <a:ext cx="4032000" cy="216000"/>
          </a:xfrm>
          <a:prstGeom prst="rect">
            <a:avLst/>
          </a:prstGeom>
        </p:spPr>
        <p:txBody>
          <a:bodyPr anchor="b"/>
          <a:lstStyle>
            <a:lvl1pP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9" name="Colour block_Right">
            <a:extLst>
              <a:ext uri="{FF2B5EF4-FFF2-40B4-BE49-F238E27FC236}">
                <a16:creationId xmlns:a16="http://schemas.microsoft.com/office/drawing/2014/main" id="{CC16A2B6-E4B7-9C83-938A-E3336823C3C5}"/>
              </a:ext>
            </a:extLst>
          </p:cNvPr>
          <p:cNvSpPr txBox="1"/>
          <p:nvPr/>
        </p:nvSpPr>
        <p:spPr>
          <a:xfrm>
            <a:off x="6095999" y="0"/>
            <a:ext cx="6096001" cy="6858000"/>
          </a:xfrm>
          <a:prstGeom prst="rect">
            <a:avLst/>
          </a:prstGeom>
          <a:solidFill>
            <a:srgbClr val="6F8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10" name="Picture Placeholder_Right">
            <a:extLst>
              <a:ext uri="{FF2B5EF4-FFF2-40B4-BE49-F238E27FC236}">
                <a16:creationId xmlns:a16="http://schemas.microsoft.com/office/drawing/2014/main" id="{F98440BB-B1B2-397B-F8DD-688E67AB3B5F}"/>
              </a:ext>
            </a:extLst>
          </p:cNvPr>
          <p:cNvSpPr>
            <a:spLocks noGrp="1"/>
          </p:cNvSpPr>
          <p:nvPr>
            <p:ph type="pic" sz="quarter" idx="12" hasCustomPrompt="1"/>
          </p:nvPr>
        </p:nvSpPr>
        <p:spPr>
          <a:xfrm>
            <a:off x="6096000" y="0"/>
            <a:ext cx="6096000" cy="6858000"/>
          </a:xfrm>
          <a:prstGeom prst="rect">
            <a:avLst/>
          </a:prstGeom>
          <a:noFill/>
        </p:spPr>
        <p:txBody>
          <a:bodyPr vert="horz" lIns="720000" tIns="1188000" rIns="720000" bIns="0" rtlCol="0" anchor="ctr" anchorCtr="0">
            <a:noAutofit/>
          </a:bodyPr>
          <a:lstStyle>
            <a:lvl1pPr>
              <a:defRPr lang="en-GB" sz="1200" dirty="0">
                <a:solidFill>
                  <a:srgbClr val="E1E0DE"/>
                </a:solidFill>
              </a:defRPr>
            </a:lvl1pPr>
          </a:lstStyle>
          <a:p>
            <a:pPr lvl="0" algn="ctr"/>
            <a:r>
              <a:rPr lang="en-GB" dirty="0"/>
              <a:t>Click on icon if you wish to insert a picture in this section. Or use this area for placing larger icons … </a:t>
            </a:r>
          </a:p>
        </p:txBody>
      </p:sp>
      <p:sp>
        <p:nvSpPr>
          <p:cNvPr id="4" name="Logo">
            <a:extLst>
              <a:ext uri="{FF2B5EF4-FFF2-40B4-BE49-F238E27FC236}">
                <a16:creationId xmlns:a16="http://schemas.microsoft.com/office/drawing/2014/main" id="{0BB8E069-39F1-5900-93EA-D01A056EA2F7}"/>
              </a:ext>
            </a:extLst>
          </p:cNvPr>
          <p:cNvSpPr>
            <a:spLocks noGrp="1" noRot="1" noChangeAspect="1" noMove="1" noResize="1" noEditPoints="1" noAdjustHandles="1" noChangeArrowheads="1" noChangeShapeType="1"/>
          </p:cNvSpPr>
          <p:nvPr>
            <p:ph type="body" sz="quarter" idx="13" hasCustomPrompt="1"/>
          </p:nvPr>
        </p:nvSpPr>
        <p:spPr>
          <a:xfrm rot="5400000">
            <a:off x="11153739" y="755875"/>
            <a:ext cx="1260000" cy="288000"/>
          </a:xfrm>
          <a:prstGeom prst="rect">
            <a:avLst/>
          </a:prstGeom>
          <a:blipFill dpi="0" rotWithShape="0">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lstStyle>
            <a:lvl1pPr>
              <a:buNone/>
              <a:defRPr sz="100"/>
            </a:lvl1pPr>
          </a:lstStyle>
          <a:p>
            <a:pPr lvl="0"/>
            <a:r>
              <a:rPr lang="en-GB" dirty="0"/>
              <a:t> </a:t>
            </a:r>
          </a:p>
        </p:txBody>
      </p:sp>
    </p:spTree>
    <p:extLst>
      <p:ext uri="{BB962C8B-B14F-4D97-AF65-F5344CB8AC3E}">
        <p14:creationId xmlns:p14="http://schemas.microsoft.com/office/powerpoint/2010/main" val="23639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C1">
    <p:bg>
      <p:bgPr>
        <a:solidFill>
          <a:srgbClr val="1F2023"/>
        </a:solidFill>
        <a:effectLst/>
      </p:bgPr>
    </p:bg>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451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Lef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0" y="0"/>
            <a:ext cx="3049200" cy="6858000"/>
          </a:xfrm>
          <a:prstGeom prst="rect">
            <a:avLst/>
          </a:prstGeom>
          <a:solidFill>
            <a:srgbClr val="58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3048000" y="0"/>
            <a:ext cx="9144000" cy="1700213"/>
          </a:xfrm>
          <a:prstGeom prst="rect">
            <a:avLst/>
          </a:prstGeom>
          <a:solidFill>
            <a:srgbClr val="4E2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3863762" y="3185000"/>
            <a:ext cx="7488000" cy="1404000"/>
          </a:xfrm>
          <a:prstGeom prst="rect">
            <a:avLst/>
          </a:prstGeom>
        </p:spPr>
        <p:txBody>
          <a:bodyPr anchor="t"/>
          <a:lstStyle>
            <a:lvl1pPr algn="l">
              <a:lnSpc>
                <a:spcPct val="90000"/>
              </a:lnSpc>
              <a:defRPr sz="4400">
                <a:solidFill>
                  <a:schemeClr val="bg1"/>
                </a:solidFill>
                <a:latin typeface="Palatino Linotype" panose="02040502050505030304" pitchFamily="18" charset="0"/>
              </a:defRPr>
            </a:lvl1pPr>
          </a:lstStyle>
          <a:p>
            <a:r>
              <a:rPr lang="en-GB" dirty="0"/>
              <a:t>Click to insert (max two rows) presentation title.  </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3863762" y="4696318"/>
            <a:ext cx="7488000" cy="936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9" name="Date or author">
            <a:extLst>
              <a:ext uri="{FF2B5EF4-FFF2-40B4-BE49-F238E27FC236}">
                <a16:creationId xmlns:a16="http://schemas.microsoft.com/office/drawing/2014/main" id="{D2E8728A-6E4F-B803-102D-0CDB1E33EAA7}"/>
              </a:ext>
            </a:extLst>
          </p:cNvPr>
          <p:cNvSpPr>
            <a:spLocks noGrp="1"/>
          </p:cNvSpPr>
          <p:nvPr>
            <p:ph type="body" sz="quarter" idx="13" hasCustomPrompt="1"/>
          </p:nvPr>
        </p:nvSpPr>
        <p:spPr>
          <a:xfrm>
            <a:off x="5933177" y="6129238"/>
            <a:ext cx="5418585" cy="216000"/>
          </a:xfrm>
          <a:prstGeom prst="rect">
            <a:avLst/>
          </a:prstGeom>
        </p:spPr>
        <p:txBody>
          <a:bodyPr anchor="b"/>
          <a:lstStyle>
            <a:lvl1pPr>
              <a:lnSpc>
                <a:spcPct val="100000"/>
              </a:lnSpc>
              <a:spcAft>
                <a:spcPts val="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23" name="Implement Consulting Group">
            <a:extLst>
              <a:ext uri="{FF2B5EF4-FFF2-40B4-BE49-F238E27FC236}">
                <a16:creationId xmlns:a16="http://schemas.microsoft.com/office/drawing/2014/main" id="{88744247-9195-84E0-CAB0-3CFFD023B463}"/>
              </a:ext>
            </a:extLst>
          </p:cNvPr>
          <p:cNvSpPr txBox="1">
            <a:spLocks noGrp="1" noRot="1" noMove="1" noResize="1" noEditPoints="1" noAdjustHandles="1" noChangeArrowheads="1" noChangeShapeType="1"/>
          </p:cNvSpPr>
          <p:nvPr/>
        </p:nvSpPr>
        <p:spPr>
          <a:xfrm>
            <a:off x="3863293" y="6129238"/>
            <a:ext cx="2069885" cy="216000"/>
          </a:xfrm>
          <a:prstGeom prst="rect">
            <a:avLst/>
          </a:prstGeom>
        </p:spPr>
        <p:txBody>
          <a:bodyPr vert="horz" lIns="0" tIns="0" rIns="0" bIns="0" rtlCol="0" anchor="b">
            <a:noAutofit/>
          </a:bodyPr>
          <a:lstStyle>
            <a:lvl1pPr lvl="0" indent="0">
              <a:lnSpc>
                <a:spcPct val="100000"/>
              </a:lnSpc>
              <a:spcBef>
                <a:spcPts val="0"/>
              </a:spcBef>
              <a:spcAft>
                <a:spcPts val="600"/>
              </a:spcAft>
              <a:buFont typeface="Arial" panose="020B0604020202020204" pitchFamily="34" charset="0"/>
              <a:buChar char="​"/>
              <a:defRPr sz="1200">
                <a:solidFill>
                  <a:schemeClr val="bg1"/>
                </a:solidFill>
              </a:defRPr>
            </a:lvl1pPr>
            <a:lvl2pPr marL="179388" indent="-179388">
              <a:lnSpc>
                <a:spcPct val="100000"/>
              </a:lnSpc>
              <a:spcBef>
                <a:spcPts val="0"/>
              </a:spcBef>
              <a:spcAft>
                <a:spcPts val="600"/>
              </a:spcAft>
              <a:buFont typeface="Arial" panose="020B0604020202020204" pitchFamily="34" charset="0"/>
              <a:buChar char="•"/>
              <a:defRPr sz="1200">
                <a:solidFill>
                  <a:schemeClr val="bg1"/>
                </a:solidFill>
              </a:defRPr>
            </a:lvl2pPr>
            <a:lvl3pPr marL="358775" indent="-179388">
              <a:lnSpc>
                <a:spcPct val="100000"/>
              </a:lnSpc>
              <a:spcBef>
                <a:spcPts val="0"/>
              </a:spcBef>
              <a:spcAft>
                <a:spcPts val="600"/>
              </a:spcAft>
              <a:buFont typeface="Calibri" panose="020F0502020204030204" pitchFamily="34" charset="0"/>
              <a:buChar char="–"/>
              <a:defRPr sz="1200">
                <a:solidFill>
                  <a:schemeClr val="bg1"/>
                </a:solidFill>
              </a:defRPr>
            </a:lvl3pPr>
            <a:lvl4pPr marL="179388" indent="-179388">
              <a:lnSpc>
                <a:spcPct val="100000"/>
              </a:lnSpc>
              <a:spcBef>
                <a:spcPts val="0"/>
              </a:spcBef>
              <a:spcAft>
                <a:spcPts val="600"/>
              </a:spcAft>
              <a:buFont typeface="+mj-lt"/>
              <a:buAutoNum type="arabicPeriod"/>
              <a:defRPr sz="1200">
                <a:solidFill>
                  <a:schemeClr val="bg1"/>
                </a:solidFill>
              </a:defRPr>
            </a:lvl4pPr>
            <a:lvl5pPr marL="358775" indent="-180975">
              <a:lnSpc>
                <a:spcPct val="100000"/>
              </a:lnSpc>
              <a:spcBef>
                <a:spcPts val="0"/>
              </a:spcBef>
              <a:spcAft>
                <a:spcPts val="600"/>
              </a:spcAft>
              <a:buFont typeface="+mj-lt"/>
              <a:buAutoNum type="alphaLcParenR"/>
              <a:tabLst/>
              <a:defRPr sz="1200">
                <a:solidFill>
                  <a:schemeClr val="bg1"/>
                </a:solidFill>
              </a:defRPr>
            </a:lvl5pPr>
            <a:lvl6pPr marL="0" indent="0">
              <a:lnSpc>
                <a:spcPct val="100000"/>
              </a:lnSpc>
              <a:spcBef>
                <a:spcPts val="0"/>
              </a:spcBef>
              <a:buFont typeface="Arial" panose="020B0604020202020204" pitchFamily="34" charset="0"/>
              <a:buChar char="​"/>
              <a:defRPr sz="3600"/>
            </a:lvl6pPr>
            <a:lvl7pPr marL="0" indent="0">
              <a:lnSpc>
                <a:spcPct val="100000"/>
              </a:lnSpc>
              <a:spcBef>
                <a:spcPts val="0"/>
              </a:spcBef>
              <a:buFont typeface="Arial" panose="020B0604020202020204" pitchFamily="34" charset="0"/>
              <a:buChar char="​"/>
              <a:defRPr sz="1200"/>
            </a:lvl7pPr>
            <a:lvl8pPr marL="179388" indent="-179388">
              <a:lnSpc>
                <a:spcPct val="100000"/>
              </a:lnSpc>
              <a:spcBef>
                <a:spcPts val="0"/>
              </a:spcBef>
              <a:buFont typeface="Arial" panose="020B0604020202020204" pitchFamily="34" charset="0"/>
              <a:buChar char="•"/>
              <a:defRPr sz="1200"/>
            </a:lvl8pPr>
            <a:lvl9pPr marL="0" indent="0">
              <a:lnSpc>
                <a:spcPct val="100000"/>
              </a:lnSpc>
              <a:spcBef>
                <a:spcPts val="600"/>
              </a:spcBef>
              <a:spcAft>
                <a:spcPts val="1200"/>
              </a:spcAft>
              <a:buFont typeface="Arial" panose="020B0604020202020204" pitchFamily="34" charset="0"/>
              <a:buChar char="​"/>
              <a:defRPr sz="800" i="0"/>
            </a:lvl9pPr>
          </a:lstStyle>
          <a:p>
            <a:pPr lvl="0">
              <a:lnSpc>
                <a:spcPct val="100000"/>
              </a:lnSpc>
              <a:spcAft>
                <a:spcPts val="0"/>
              </a:spcAft>
            </a:pPr>
            <a:r>
              <a:rPr lang="en-GB" noProof="0" dirty="0"/>
              <a:t>Implement Consulting Group •</a:t>
            </a:r>
          </a:p>
        </p:txBody>
      </p:sp>
      <p:sp>
        <p:nvSpPr>
          <p:cNvPr id="10" name="Picture Placeholder_Left">
            <a:extLst>
              <a:ext uri="{FF2B5EF4-FFF2-40B4-BE49-F238E27FC236}">
                <a16:creationId xmlns:a16="http://schemas.microsoft.com/office/drawing/2014/main" id="{CEB64B33-913C-2726-5B77-26728775A45E}"/>
              </a:ext>
            </a:extLst>
          </p:cNvPr>
          <p:cNvSpPr>
            <a:spLocks noGrp="1"/>
          </p:cNvSpPr>
          <p:nvPr>
            <p:ph type="pic" sz="quarter" idx="12" hasCustomPrompt="1"/>
          </p:nvPr>
        </p:nvSpPr>
        <p:spPr>
          <a:xfrm>
            <a:off x="0" y="0"/>
            <a:ext cx="3049200" cy="6858000"/>
          </a:xfrm>
          <a:prstGeom prst="rect">
            <a:avLst/>
          </a:prstGeom>
          <a:noFill/>
        </p:spPr>
        <p:txBody>
          <a:bodyPr vert="horz" lIns="288000" tIns="1188000" rIns="288000" bIns="0" rtlCol="0" anchor="ctr" anchorCtr="0">
            <a:noAutofit/>
          </a:bodyPr>
          <a:lstStyle>
            <a:lvl1pPr>
              <a:defRPr lang="en-GB" sz="1200" dirty="0">
                <a:solidFill>
                  <a:srgbClr val="E1E0DE"/>
                </a:solidFill>
              </a:defRPr>
            </a:lvl1pPr>
          </a:lstStyle>
          <a:p>
            <a:pPr lvl="0" algn="ctr"/>
            <a:r>
              <a:rPr lang="en-GB" dirty="0"/>
              <a:t>Click on icon if you wish to insert a picture in this section.</a:t>
            </a:r>
          </a:p>
        </p:txBody>
      </p:sp>
      <p:sp>
        <p:nvSpPr>
          <p:cNvPr id="13" name="Logo">
            <a:extLst>
              <a:ext uri="{FF2B5EF4-FFF2-40B4-BE49-F238E27FC236}">
                <a16:creationId xmlns:a16="http://schemas.microsoft.com/office/drawing/2014/main" id="{7EF8C207-A698-1BAB-38FB-92CFA8D84B1C}"/>
              </a:ext>
            </a:extLst>
          </p:cNvPr>
          <p:cNvSpPr>
            <a:spLocks noGrp="1" noRot="1" noChangeAspect="1" noMove="1" noResize="1" noEditPoints="1" noAdjustHandles="1" noChangeArrowheads="1" noChangeShapeType="1"/>
          </p:cNvSpPr>
          <p:nvPr>
            <p:custDataLst>
              <p:tags r:id="rId1"/>
            </p:custDataLst>
          </p:nvPr>
        </p:nvSpPr>
        <p:spPr bwMode="auto">
          <a:xfrm>
            <a:off x="3899939" y="2553825"/>
            <a:ext cx="489119" cy="216000"/>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1083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923">
          <p15:clr>
            <a:srgbClr val="FFFFFF"/>
          </p15:clr>
        </p15:guide>
        <p15:guide id="4" orient="horz" pos="1071" userDrawn="1">
          <p15:clr>
            <a:srgbClr val="FFFF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C2">
    <p:bg>
      <p:bgPr>
        <a:solidFill>
          <a:srgbClr val="1F2023"/>
        </a:solidFill>
        <a:effectLst/>
      </p:bgPr>
    </p:bg>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303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Lef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0" y="0"/>
            <a:ext cx="3049200" cy="6858000"/>
          </a:xfrm>
          <a:prstGeom prst="rect">
            <a:avLst/>
          </a:prstGeom>
          <a:solidFill>
            <a:srgbClr val="45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3048000" y="0"/>
            <a:ext cx="9144000" cy="1700213"/>
          </a:xfrm>
          <a:prstGeom prst="rect">
            <a:avLst/>
          </a:prstGeom>
          <a:solidFill>
            <a:srgbClr val="3B4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3863762" y="3185000"/>
            <a:ext cx="7488000" cy="1404000"/>
          </a:xfrm>
          <a:prstGeom prst="rect">
            <a:avLst/>
          </a:prstGeom>
        </p:spPr>
        <p:txBody>
          <a:bodyPr anchor="t"/>
          <a:lstStyle>
            <a:lvl1pPr algn="l">
              <a:lnSpc>
                <a:spcPct val="90000"/>
              </a:lnSpc>
              <a:defRPr sz="4400">
                <a:solidFill>
                  <a:schemeClr val="bg1"/>
                </a:solidFill>
                <a:latin typeface="Palatino Linotype" panose="02040502050505030304" pitchFamily="18" charset="0"/>
              </a:defRPr>
            </a:lvl1pPr>
          </a:lstStyle>
          <a:p>
            <a:r>
              <a:rPr lang="en-GB" dirty="0"/>
              <a:t>Click to insert (max two rows) presentation title.  </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3863762" y="4696318"/>
            <a:ext cx="7488000" cy="936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9" name="Date or author">
            <a:extLst>
              <a:ext uri="{FF2B5EF4-FFF2-40B4-BE49-F238E27FC236}">
                <a16:creationId xmlns:a16="http://schemas.microsoft.com/office/drawing/2014/main" id="{D2E8728A-6E4F-B803-102D-0CDB1E33EAA7}"/>
              </a:ext>
            </a:extLst>
          </p:cNvPr>
          <p:cNvSpPr>
            <a:spLocks noGrp="1"/>
          </p:cNvSpPr>
          <p:nvPr>
            <p:ph type="body" sz="quarter" idx="13" hasCustomPrompt="1"/>
          </p:nvPr>
        </p:nvSpPr>
        <p:spPr>
          <a:xfrm>
            <a:off x="5933177" y="6129238"/>
            <a:ext cx="5418585" cy="216000"/>
          </a:xfrm>
          <a:prstGeom prst="rect">
            <a:avLst/>
          </a:prstGeom>
        </p:spPr>
        <p:txBody>
          <a:bodyPr anchor="b"/>
          <a:lstStyle>
            <a:lvl1pPr>
              <a:lnSpc>
                <a:spcPct val="100000"/>
              </a:lnSpc>
              <a:spcAft>
                <a:spcPts val="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23" name="Implement Consulting Group">
            <a:extLst>
              <a:ext uri="{FF2B5EF4-FFF2-40B4-BE49-F238E27FC236}">
                <a16:creationId xmlns:a16="http://schemas.microsoft.com/office/drawing/2014/main" id="{88744247-9195-84E0-CAB0-3CFFD023B463}"/>
              </a:ext>
            </a:extLst>
          </p:cNvPr>
          <p:cNvSpPr txBox="1">
            <a:spLocks noGrp="1" noRot="1" noMove="1" noResize="1" noEditPoints="1" noAdjustHandles="1" noChangeArrowheads="1" noChangeShapeType="1"/>
          </p:cNvSpPr>
          <p:nvPr/>
        </p:nvSpPr>
        <p:spPr>
          <a:xfrm>
            <a:off x="3863293" y="6129238"/>
            <a:ext cx="2069885" cy="216000"/>
          </a:xfrm>
          <a:prstGeom prst="rect">
            <a:avLst/>
          </a:prstGeom>
        </p:spPr>
        <p:txBody>
          <a:bodyPr vert="horz" lIns="0" tIns="0" rIns="0" bIns="0" rtlCol="0" anchor="b">
            <a:noAutofit/>
          </a:bodyPr>
          <a:lstStyle>
            <a:lvl1pPr lvl="0" indent="0">
              <a:lnSpc>
                <a:spcPct val="100000"/>
              </a:lnSpc>
              <a:spcBef>
                <a:spcPts val="0"/>
              </a:spcBef>
              <a:spcAft>
                <a:spcPts val="600"/>
              </a:spcAft>
              <a:buFont typeface="Arial" panose="020B0604020202020204" pitchFamily="34" charset="0"/>
              <a:buChar char="​"/>
              <a:defRPr sz="1200">
                <a:solidFill>
                  <a:schemeClr val="bg1"/>
                </a:solidFill>
              </a:defRPr>
            </a:lvl1pPr>
            <a:lvl2pPr marL="179388" indent="-179388">
              <a:lnSpc>
                <a:spcPct val="100000"/>
              </a:lnSpc>
              <a:spcBef>
                <a:spcPts val="0"/>
              </a:spcBef>
              <a:spcAft>
                <a:spcPts val="600"/>
              </a:spcAft>
              <a:buFont typeface="Arial" panose="020B0604020202020204" pitchFamily="34" charset="0"/>
              <a:buChar char="•"/>
              <a:defRPr sz="1200">
                <a:solidFill>
                  <a:schemeClr val="bg1"/>
                </a:solidFill>
              </a:defRPr>
            </a:lvl2pPr>
            <a:lvl3pPr marL="358775" indent="-179388">
              <a:lnSpc>
                <a:spcPct val="100000"/>
              </a:lnSpc>
              <a:spcBef>
                <a:spcPts val="0"/>
              </a:spcBef>
              <a:spcAft>
                <a:spcPts val="600"/>
              </a:spcAft>
              <a:buFont typeface="Calibri" panose="020F0502020204030204" pitchFamily="34" charset="0"/>
              <a:buChar char="–"/>
              <a:defRPr sz="1200">
                <a:solidFill>
                  <a:schemeClr val="bg1"/>
                </a:solidFill>
              </a:defRPr>
            </a:lvl3pPr>
            <a:lvl4pPr marL="179388" indent="-179388">
              <a:lnSpc>
                <a:spcPct val="100000"/>
              </a:lnSpc>
              <a:spcBef>
                <a:spcPts val="0"/>
              </a:spcBef>
              <a:spcAft>
                <a:spcPts val="600"/>
              </a:spcAft>
              <a:buFont typeface="+mj-lt"/>
              <a:buAutoNum type="arabicPeriod"/>
              <a:defRPr sz="1200">
                <a:solidFill>
                  <a:schemeClr val="bg1"/>
                </a:solidFill>
              </a:defRPr>
            </a:lvl4pPr>
            <a:lvl5pPr marL="358775" indent="-180975">
              <a:lnSpc>
                <a:spcPct val="100000"/>
              </a:lnSpc>
              <a:spcBef>
                <a:spcPts val="0"/>
              </a:spcBef>
              <a:spcAft>
                <a:spcPts val="600"/>
              </a:spcAft>
              <a:buFont typeface="+mj-lt"/>
              <a:buAutoNum type="alphaLcParenR"/>
              <a:tabLst/>
              <a:defRPr sz="1200">
                <a:solidFill>
                  <a:schemeClr val="bg1"/>
                </a:solidFill>
              </a:defRPr>
            </a:lvl5pPr>
            <a:lvl6pPr marL="0" indent="0">
              <a:lnSpc>
                <a:spcPct val="100000"/>
              </a:lnSpc>
              <a:spcBef>
                <a:spcPts val="0"/>
              </a:spcBef>
              <a:buFont typeface="Arial" panose="020B0604020202020204" pitchFamily="34" charset="0"/>
              <a:buChar char="​"/>
              <a:defRPr sz="3600"/>
            </a:lvl6pPr>
            <a:lvl7pPr marL="0" indent="0">
              <a:lnSpc>
                <a:spcPct val="100000"/>
              </a:lnSpc>
              <a:spcBef>
                <a:spcPts val="0"/>
              </a:spcBef>
              <a:buFont typeface="Arial" panose="020B0604020202020204" pitchFamily="34" charset="0"/>
              <a:buChar char="​"/>
              <a:defRPr sz="1200"/>
            </a:lvl7pPr>
            <a:lvl8pPr marL="179388" indent="-179388">
              <a:lnSpc>
                <a:spcPct val="100000"/>
              </a:lnSpc>
              <a:spcBef>
                <a:spcPts val="0"/>
              </a:spcBef>
              <a:buFont typeface="Arial" panose="020B0604020202020204" pitchFamily="34" charset="0"/>
              <a:buChar char="•"/>
              <a:defRPr sz="1200"/>
            </a:lvl8pPr>
            <a:lvl9pPr marL="0" indent="0">
              <a:lnSpc>
                <a:spcPct val="100000"/>
              </a:lnSpc>
              <a:spcBef>
                <a:spcPts val="600"/>
              </a:spcBef>
              <a:spcAft>
                <a:spcPts val="1200"/>
              </a:spcAft>
              <a:buFont typeface="Arial" panose="020B0604020202020204" pitchFamily="34" charset="0"/>
              <a:buChar char="​"/>
              <a:defRPr sz="800" i="0"/>
            </a:lvl9pPr>
          </a:lstStyle>
          <a:p>
            <a:pPr lvl="0">
              <a:lnSpc>
                <a:spcPct val="100000"/>
              </a:lnSpc>
              <a:spcAft>
                <a:spcPts val="0"/>
              </a:spcAft>
            </a:pPr>
            <a:r>
              <a:rPr lang="en-GB" noProof="0" dirty="0"/>
              <a:t>Implement Consulting Group •</a:t>
            </a:r>
          </a:p>
        </p:txBody>
      </p:sp>
      <p:sp>
        <p:nvSpPr>
          <p:cNvPr id="10" name="Picture Placeholder_Left">
            <a:extLst>
              <a:ext uri="{FF2B5EF4-FFF2-40B4-BE49-F238E27FC236}">
                <a16:creationId xmlns:a16="http://schemas.microsoft.com/office/drawing/2014/main" id="{CEB64B33-913C-2726-5B77-26728775A45E}"/>
              </a:ext>
            </a:extLst>
          </p:cNvPr>
          <p:cNvSpPr>
            <a:spLocks noGrp="1"/>
          </p:cNvSpPr>
          <p:nvPr>
            <p:ph type="pic" sz="quarter" idx="12" hasCustomPrompt="1"/>
          </p:nvPr>
        </p:nvSpPr>
        <p:spPr>
          <a:xfrm>
            <a:off x="0" y="0"/>
            <a:ext cx="3049200" cy="6858000"/>
          </a:xfrm>
          <a:prstGeom prst="rect">
            <a:avLst/>
          </a:prstGeom>
          <a:noFill/>
        </p:spPr>
        <p:txBody>
          <a:bodyPr vert="horz" lIns="288000" tIns="1188000" rIns="288000" bIns="0" rtlCol="0" anchor="ctr" anchorCtr="0">
            <a:noAutofit/>
          </a:bodyPr>
          <a:lstStyle>
            <a:lvl1pPr>
              <a:defRPr lang="en-GB" sz="1200" dirty="0">
                <a:solidFill>
                  <a:srgbClr val="E1E0DE"/>
                </a:solidFill>
              </a:defRPr>
            </a:lvl1pPr>
          </a:lstStyle>
          <a:p>
            <a:pPr lvl="0" algn="ctr"/>
            <a:r>
              <a:rPr lang="en-GB" dirty="0"/>
              <a:t>Click on icon if you wish to insert a picture in this section.</a:t>
            </a:r>
          </a:p>
        </p:txBody>
      </p:sp>
      <p:sp>
        <p:nvSpPr>
          <p:cNvPr id="13" name="Logo">
            <a:extLst>
              <a:ext uri="{FF2B5EF4-FFF2-40B4-BE49-F238E27FC236}">
                <a16:creationId xmlns:a16="http://schemas.microsoft.com/office/drawing/2014/main" id="{7EF8C207-A698-1BAB-38FB-92CFA8D84B1C}"/>
              </a:ext>
            </a:extLst>
          </p:cNvPr>
          <p:cNvSpPr>
            <a:spLocks noGrp="1" noRot="1" noChangeAspect="1" noMove="1" noResize="1" noEditPoints="1" noAdjustHandles="1" noChangeArrowheads="1" noChangeShapeType="1"/>
          </p:cNvSpPr>
          <p:nvPr>
            <p:custDataLst>
              <p:tags r:id="rId1"/>
            </p:custDataLst>
          </p:nvPr>
        </p:nvSpPr>
        <p:spPr bwMode="auto">
          <a:xfrm>
            <a:off x="3899939" y="2553825"/>
            <a:ext cx="489119" cy="216000"/>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09188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923">
          <p15:clr>
            <a:srgbClr val="FFFFFF"/>
          </p15:clr>
        </p15:guide>
        <p15:guide id="4" orient="horz" pos="1071" userDrawn="1">
          <p15:clr>
            <a:srgbClr val="FFFF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C3">
    <p:bg>
      <p:bgPr>
        <a:solidFill>
          <a:srgbClr val="1F2023"/>
        </a:solidFill>
        <a:effectLst/>
      </p:bgPr>
    </p:bg>
    <p:spTree>
      <p:nvGrpSpPr>
        <p:cNvPr id="1" name=""/>
        <p:cNvGrpSpPr/>
        <p:nvPr/>
      </p:nvGrpSpPr>
      <p:grpSpPr>
        <a:xfrm>
          <a:off x="0" y="0"/>
          <a:ext cx="0" cy="0"/>
          <a:chOff x="0" y="0"/>
          <a:chExt cx="0" cy="0"/>
        </a:xfrm>
      </p:grpSpPr>
      <p:sp>
        <p:nvSpPr>
          <p:cNvPr id="6" name="Coloured background">
            <a:extLst>
              <a:ext uri="{FF2B5EF4-FFF2-40B4-BE49-F238E27FC236}">
                <a16:creationId xmlns:a16="http://schemas.microsoft.com/office/drawing/2014/main" id="{9A15D179-9C3B-9777-01A2-17C1200B9A26}"/>
              </a:ext>
            </a:extLst>
          </p:cNvPr>
          <p:cNvSpPr txBox="1">
            <a:spLocks noGrp="1" noRot="1" noMove="1" noResize="1" noEditPoints="1" noAdjustHandles="1" noChangeArrowheads="1" noChangeShapeType="1"/>
          </p:cNvSpPr>
          <p:nvPr/>
        </p:nvSpPr>
        <p:spPr>
          <a:xfrm>
            <a:off x="0" y="0"/>
            <a:ext cx="12192000" cy="6858000"/>
          </a:xfrm>
          <a:prstGeom prst="rect">
            <a:avLst/>
          </a:prstGeom>
          <a:solidFill>
            <a:srgbClr val="678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5" name="Colour block_Left">
            <a:extLst>
              <a:ext uri="{FF2B5EF4-FFF2-40B4-BE49-F238E27FC236}">
                <a16:creationId xmlns:a16="http://schemas.microsoft.com/office/drawing/2014/main" id="{83E18B63-ADB0-7292-3540-8E1581C5DAD3}"/>
              </a:ext>
            </a:extLst>
          </p:cNvPr>
          <p:cNvSpPr txBox="1">
            <a:spLocks noGrp="1" noRot="1" noMove="1" noResize="1" noEditPoints="1" noAdjustHandles="1" noChangeArrowheads="1" noChangeShapeType="1"/>
          </p:cNvSpPr>
          <p:nvPr/>
        </p:nvSpPr>
        <p:spPr>
          <a:xfrm>
            <a:off x="0" y="0"/>
            <a:ext cx="3049200" cy="6858000"/>
          </a:xfrm>
          <a:prstGeom prst="rect">
            <a:avLst/>
          </a:prstGeom>
          <a:solidFill>
            <a:srgbClr val="768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7" name="Colour block_Top">
            <a:extLst>
              <a:ext uri="{FF2B5EF4-FFF2-40B4-BE49-F238E27FC236}">
                <a16:creationId xmlns:a16="http://schemas.microsoft.com/office/drawing/2014/main" id="{F8DA1E39-CE4C-8DBA-06AF-83D8F2C4C6B3}"/>
              </a:ext>
            </a:extLst>
          </p:cNvPr>
          <p:cNvSpPr txBox="1">
            <a:spLocks noGrp="1" noRot="1" noMove="1" noResize="1" noEditPoints="1" noAdjustHandles="1" noChangeArrowheads="1" noChangeShapeType="1"/>
          </p:cNvSpPr>
          <p:nvPr/>
        </p:nvSpPr>
        <p:spPr>
          <a:xfrm>
            <a:off x="3048000" y="0"/>
            <a:ext cx="9144000" cy="1700213"/>
          </a:xfrm>
          <a:prstGeom prst="rect">
            <a:avLst/>
          </a:prstGeom>
          <a:solidFill>
            <a:srgbClr val="6F8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buSzPct val="100000"/>
            </a:lvl1pPr>
            <a:lvl2pPr marL="179388" lvl="1" indent="-179388" algn="ctr">
              <a:buSzPct val="100000"/>
              <a:buFont typeface="Arial" panose="020B0604020202020204" pitchFamily="34" charset="0"/>
              <a:buChar char="•"/>
            </a:lvl2pPr>
            <a:lvl3pPr marL="358775" lvl="2" indent="-179388" algn="ctr">
              <a:buSzPct val="100000"/>
              <a:buFont typeface="Calibri" panose="020F0502020204030204" pitchFamily="34" charset="0"/>
              <a:buChar char="–"/>
            </a:lvl3pPr>
            <a:lvl4pPr marL="179388" lvl="3" indent="-179388" algn="ctr">
              <a:buSzPct val="100000"/>
              <a:buFont typeface="+mj-lt"/>
              <a:buAutoNum type="arabicPeriod"/>
            </a:lvl4pPr>
            <a:lvl5pPr marL="358775" lvl="4" indent="-180975" algn="ctr">
              <a:buSzPct val="100000"/>
              <a:buFont typeface="+mj-lt"/>
              <a:buAutoNum type="alphaLcParenR"/>
            </a:lvl5pPr>
            <a:lvl6pPr marL="179388" lvl="5" indent="-179388" algn="ctr">
              <a:buSzPct val="100000"/>
              <a:buFont typeface="Arial" panose="020B0604020202020204" pitchFamily="34" charset="0"/>
              <a:buChar cha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GB" dirty="0"/>
          </a:p>
        </p:txBody>
      </p:sp>
      <p:sp>
        <p:nvSpPr>
          <p:cNvPr id="2" name="Title">
            <a:extLst>
              <a:ext uri="{FF2B5EF4-FFF2-40B4-BE49-F238E27FC236}">
                <a16:creationId xmlns:a16="http://schemas.microsoft.com/office/drawing/2014/main" id="{D4F94C45-567F-4793-90DA-88DF235134E1}"/>
              </a:ext>
            </a:extLst>
          </p:cNvPr>
          <p:cNvSpPr>
            <a:spLocks noGrp="1"/>
          </p:cNvSpPr>
          <p:nvPr>
            <p:ph type="ctrTitle" hasCustomPrompt="1"/>
          </p:nvPr>
        </p:nvSpPr>
        <p:spPr>
          <a:xfrm>
            <a:off x="3863762" y="3185000"/>
            <a:ext cx="7488000" cy="1404000"/>
          </a:xfrm>
          <a:prstGeom prst="rect">
            <a:avLst/>
          </a:prstGeom>
        </p:spPr>
        <p:txBody>
          <a:bodyPr anchor="t"/>
          <a:lstStyle>
            <a:lvl1pPr algn="l">
              <a:lnSpc>
                <a:spcPct val="90000"/>
              </a:lnSpc>
              <a:defRPr sz="4400">
                <a:solidFill>
                  <a:schemeClr val="bg1"/>
                </a:solidFill>
                <a:latin typeface="Palatino Linotype" panose="02040502050505030304" pitchFamily="18" charset="0"/>
              </a:defRPr>
            </a:lvl1pPr>
          </a:lstStyle>
          <a:p>
            <a:r>
              <a:rPr lang="en-GB" dirty="0"/>
              <a:t>Click to insert (max two rows) presentation title.  </a:t>
            </a:r>
          </a:p>
        </p:txBody>
      </p:sp>
      <p:sp>
        <p:nvSpPr>
          <p:cNvPr id="3" name="Subtitle">
            <a:extLst>
              <a:ext uri="{FF2B5EF4-FFF2-40B4-BE49-F238E27FC236}">
                <a16:creationId xmlns:a16="http://schemas.microsoft.com/office/drawing/2014/main" id="{0BF6F7C2-7799-4223-AC0F-28D46817B758}"/>
              </a:ext>
            </a:extLst>
          </p:cNvPr>
          <p:cNvSpPr>
            <a:spLocks noGrp="1"/>
          </p:cNvSpPr>
          <p:nvPr>
            <p:ph type="subTitle" idx="1" hasCustomPrompt="1"/>
          </p:nvPr>
        </p:nvSpPr>
        <p:spPr>
          <a:xfrm>
            <a:off x="3863762" y="4696318"/>
            <a:ext cx="7488000" cy="936000"/>
          </a:xfrm>
          <a:prstGeom prst="rect">
            <a:avLst/>
          </a:prstGeo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insert subtitle and/or author/presenter</a:t>
            </a:r>
          </a:p>
        </p:txBody>
      </p:sp>
      <p:sp>
        <p:nvSpPr>
          <p:cNvPr id="19" name="Date or author">
            <a:extLst>
              <a:ext uri="{FF2B5EF4-FFF2-40B4-BE49-F238E27FC236}">
                <a16:creationId xmlns:a16="http://schemas.microsoft.com/office/drawing/2014/main" id="{D2E8728A-6E4F-B803-102D-0CDB1E33EAA7}"/>
              </a:ext>
            </a:extLst>
          </p:cNvPr>
          <p:cNvSpPr>
            <a:spLocks noGrp="1"/>
          </p:cNvSpPr>
          <p:nvPr>
            <p:ph type="body" sz="quarter" idx="13" hasCustomPrompt="1"/>
          </p:nvPr>
        </p:nvSpPr>
        <p:spPr>
          <a:xfrm>
            <a:off x="5933177" y="6129238"/>
            <a:ext cx="5418585" cy="216000"/>
          </a:xfrm>
          <a:prstGeom prst="rect">
            <a:avLst/>
          </a:prstGeom>
        </p:spPr>
        <p:txBody>
          <a:bodyPr anchor="b"/>
          <a:lstStyle>
            <a:lvl1pPr>
              <a:lnSpc>
                <a:spcPct val="100000"/>
              </a:lnSpc>
              <a:spcAft>
                <a:spcPts val="0"/>
              </a:spcAf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date</a:t>
            </a:r>
          </a:p>
        </p:txBody>
      </p:sp>
      <p:sp>
        <p:nvSpPr>
          <p:cNvPr id="23" name="Implement Consulting Group">
            <a:extLst>
              <a:ext uri="{FF2B5EF4-FFF2-40B4-BE49-F238E27FC236}">
                <a16:creationId xmlns:a16="http://schemas.microsoft.com/office/drawing/2014/main" id="{88744247-9195-84E0-CAB0-3CFFD023B463}"/>
              </a:ext>
            </a:extLst>
          </p:cNvPr>
          <p:cNvSpPr txBox="1">
            <a:spLocks noGrp="1" noRot="1" noMove="1" noResize="1" noEditPoints="1" noAdjustHandles="1" noChangeArrowheads="1" noChangeShapeType="1"/>
          </p:cNvSpPr>
          <p:nvPr/>
        </p:nvSpPr>
        <p:spPr>
          <a:xfrm>
            <a:off x="3863293" y="6129238"/>
            <a:ext cx="2069885" cy="216000"/>
          </a:xfrm>
          <a:prstGeom prst="rect">
            <a:avLst/>
          </a:prstGeom>
        </p:spPr>
        <p:txBody>
          <a:bodyPr vert="horz" lIns="0" tIns="0" rIns="0" bIns="0" rtlCol="0" anchor="b">
            <a:noAutofit/>
          </a:bodyPr>
          <a:lstStyle>
            <a:lvl1pPr lvl="0" indent="0">
              <a:lnSpc>
                <a:spcPct val="100000"/>
              </a:lnSpc>
              <a:spcBef>
                <a:spcPts val="0"/>
              </a:spcBef>
              <a:spcAft>
                <a:spcPts val="600"/>
              </a:spcAft>
              <a:buFont typeface="Arial" panose="020B0604020202020204" pitchFamily="34" charset="0"/>
              <a:buChar char="​"/>
              <a:defRPr sz="1200">
                <a:solidFill>
                  <a:schemeClr val="bg1"/>
                </a:solidFill>
              </a:defRPr>
            </a:lvl1pPr>
            <a:lvl2pPr marL="179388" indent="-179388">
              <a:lnSpc>
                <a:spcPct val="100000"/>
              </a:lnSpc>
              <a:spcBef>
                <a:spcPts val="0"/>
              </a:spcBef>
              <a:spcAft>
                <a:spcPts val="600"/>
              </a:spcAft>
              <a:buFont typeface="Arial" panose="020B0604020202020204" pitchFamily="34" charset="0"/>
              <a:buChar char="•"/>
              <a:defRPr sz="1200">
                <a:solidFill>
                  <a:schemeClr val="bg1"/>
                </a:solidFill>
              </a:defRPr>
            </a:lvl2pPr>
            <a:lvl3pPr marL="358775" indent="-179388">
              <a:lnSpc>
                <a:spcPct val="100000"/>
              </a:lnSpc>
              <a:spcBef>
                <a:spcPts val="0"/>
              </a:spcBef>
              <a:spcAft>
                <a:spcPts val="600"/>
              </a:spcAft>
              <a:buFont typeface="Calibri" panose="020F0502020204030204" pitchFamily="34" charset="0"/>
              <a:buChar char="–"/>
              <a:defRPr sz="1200">
                <a:solidFill>
                  <a:schemeClr val="bg1"/>
                </a:solidFill>
              </a:defRPr>
            </a:lvl3pPr>
            <a:lvl4pPr marL="179388" indent="-179388">
              <a:lnSpc>
                <a:spcPct val="100000"/>
              </a:lnSpc>
              <a:spcBef>
                <a:spcPts val="0"/>
              </a:spcBef>
              <a:spcAft>
                <a:spcPts val="600"/>
              </a:spcAft>
              <a:buFont typeface="+mj-lt"/>
              <a:buAutoNum type="arabicPeriod"/>
              <a:defRPr sz="1200">
                <a:solidFill>
                  <a:schemeClr val="bg1"/>
                </a:solidFill>
              </a:defRPr>
            </a:lvl4pPr>
            <a:lvl5pPr marL="358775" indent="-180975">
              <a:lnSpc>
                <a:spcPct val="100000"/>
              </a:lnSpc>
              <a:spcBef>
                <a:spcPts val="0"/>
              </a:spcBef>
              <a:spcAft>
                <a:spcPts val="600"/>
              </a:spcAft>
              <a:buFont typeface="+mj-lt"/>
              <a:buAutoNum type="alphaLcParenR"/>
              <a:tabLst/>
              <a:defRPr sz="1200">
                <a:solidFill>
                  <a:schemeClr val="bg1"/>
                </a:solidFill>
              </a:defRPr>
            </a:lvl5pPr>
            <a:lvl6pPr marL="0" indent="0">
              <a:lnSpc>
                <a:spcPct val="100000"/>
              </a:lnSpc>
              <a:spcBef>
                <a:spcPts val="0"/>
              </a:spcBef>
              <a:buFont typeface="Arial" panose="020B0604020202020204" pitchFamily="34" charset="0"/>
              <a:buChar char="​"/>
              <a:defRPr sz="3600"/>
            </a:lvl6pPr>
            <a:lvl7pPr marL="0" indent="0">
              <a:lnSpc>
                <a:spcPct val="100000"/>
              </a:lnSpc>
              <a:spcBef>
                <a:spcPts val="0"/>
              </a:spcBef>
              <a:buFont typeface="Arial" panose="020B0604020202020204" pitchFamily="34" charset="0"/>
              <a:buChar char="​"/>
              <a:defRPr sz="1200"/>
            </a:lvl7pPr>
            <a:lvl8pPr marL="179388" indent="-179388">
              <a:lnSpc>
                <a:spcPct val="100000"/>
              </a:lnSpc>
              <a:spcBef>
                <a:spcPts val="0"/>
              </a:spcBef>
              <a:buFont typeface="Arial" panose="020B0604020202020204" pitchFamily="34" charset="0"/>
              <a:buChar char="•"/>
              <a:defRPr sz="1200"/>
            </a:lvl8pPr>
            <a:lvl9pPr marL="0" indent="0">
              <a:lnSpc>
                <a:spcPct val="100000"/>
              </a:lnSpc>
              <a:spcBef>
                <a:spcPts val="600"/>
              </a:spcBef>
              <a:spcAft>
                <a:spcPts val="1200"/>
              </a:spcAft>
              <a:buFont typeface="Arial" panose="020B0604020202020204" pitchFamily="34" charset="0"/>
              <a:buChar char="​"/>
              <a:defRPr sz="800" i="0"/>
            </a:lvl9pPr>
          </a:lstStyle>
          <a:p>
            <a:pPr lvl="0">
              <a:lnSpc>
                <a:spcPct val="100000"/>
              </a:lnSpc>
              <a:spcAft>
                <a:spcPts val="0"/>
              </a:spcAft>
            </a:pPr>
            <a:r>
              <a:rPr lang="en-GB" noProof="0" dirty="0"/>
              <a:t>Implement Consulting Group •</a:t>
            </a:r>
          </a:p>
        </p:txBody>
      </p:sp>
      <p:sp>
        <p:nvSpPr>
          <p:cNvPr id="10" name="Picture Placeholder_Left">
            <a:extLst>
              <a:ext uri="{FF2B5EF4-FFF2-40B4-BE49-F238E27FC236}">
                <a16:creationId xmlns:a16="http://schemas.microsoft.com/office/drawing/2014/main" id="{CEB64B33-913C-2726-5B77-26728775A45E}"/>
              </a:ext>
            </a:extLst>
          </p:cNvPr>
          <p:cNvSpPr>
            <a:spLocks noGrp="1"/>
          </p:cNvSpPr>
          <p:nvPr>
            <p:ph type="pic" sz="quarter" idx="12" hasCustomPrompt="1"/>
          </p:nvPr>
        </p:nvSpPr>
        <p:spPr>
          <a:xfrm>
            <a:off x="0" y="0"/>
            <a:ext cx="3049200" cy="6858000"/>
          </a:xfrm>
          <a:prstGeom prst="rect">
            <a:avLst/>
          </a:prstGeom>
          <a:noFill/>
        </p:spPr>
        <p:txBody>
          <a:bodyPr vert="horz" lIns="288000" tIns="1188000" rIns="288000" bIns="0" rtlCol="0" anchor="ctr" anchorCtr="0">
            <a:noAutofit/>
          </a:bodyPr>
          <a:lstStyle>
            <a:lvl1pPr>
              <a:defRPr lang="en-GB" sz="1200" dirty="0">
                <a:solidFill>
                  <a:srgbClr val="E1E0DE"/>
                </a:solidFill>
              </a:defRPr>
            </a:lvl1pPr>
          </a:lstStyle>
          <a:p>
            <a:pPr lvl="0" algn="ctr"/>
            <a:r>
              <a:rPr lang="en-GB" dirty="0"/>
              <a:t>Click on icon if you wish to insert a picture in this section.</a:t>
            </a:r>
          </a:p>
        </p:txBody>
      </p:sp>
      <p:sp>
        <p:nvSpPr>
          <p:cNvPr id="13" name="Logo">
            <a:extLst>
              <a:ext uri="{FF2B5EF4-FFF2-40B4-BE49-F238E27FC236}">
                <a16:creationId xmlns:a16="http://schemas.microsoft.com/office/drawing/2014/main" id="{7EF8C207-A698-1BAB-38FB-92CFA8D84B1C}"/>
              </a:ext>
            </a:extLst>
          </p:cNvPr>
          <p:cNvSpPr>
            <a:spLocks noGrp="1" noRot="1" noChangeAspect="1" noMove="1" noResize="1" noEditPoints="1" noAdjustHandles="1" noChangeArrowheads="1" noChangeShapeType="1"/>
          </p:cNvSpPr>
          <p:nvPr>
            <p:custDataLst>
              <p:tags r:id="rId1"/>
            </p:custDataLst>
          </p:nvPr>
        </p:nvSpPr>
        <p:spPr bwMode="auto">
          <a:xfrm>
            <a:off x="3899939" y="2553825"/>
            <a:ext cx="489119" cy="216000"/>
          </a:xfrm>
          <a:custGeom>
            <a:avLst/>
            <a:gdLst>
              <a:gd name="connsiteX0" fmla="*/ 242136 w 350168"/>
              <a:gd name="connsiteY0" fmla="*/ 154638 h 154638"/>
              <a:gd name="connsiteX1" fmla="*/ 242136 w 350168"/>
              <a:gd name="connsiteY1" fmla="*/ 141700 h 154638"/>
              <a:gd name="connsiteX2" fmla="*/ 350168 w 350168"/>
              <a:gd name="connsiteY2" fmla="*/ 141700 h 154638"/>
              <a:gd name="connsiteX3" fmla="*/ 350168 w 350168"/>
              <a:gd name="connsiteY3" fmla="*/ 154638 h 154638"/>
              <a:gd name="connsiteX4" fmla="*/ 62944 w 350168"/>
              <a:gd name="connsiteY4" fmla="*/ 154337 h 154638"/>
              <a:gd name="connsiteX5" fmla="*/ 62944 w 350168"/>
              <a:gd name="connsiteY5" fmla="*/ 0 h 154638"/>
              <a:gd name="connsiteX6" fmla="*/ 102688 w 350168"/>
              <a:gd name="connsiteY6" fmla="*/ 0 h 154638"/>
              <a:gd name="connsiteX7" fmla="*/ 141020 w 350168"/>
              <a:gd name="connsiteY7" fmla="*/ 104707 h 154638"/>
              <a:gd name="connsiteX8" fmla="*/ 179755 w 350168"/>
              <a:gd name="connsiteY8" fmla="*/ 0 h 154638"/>
              <a:gd name="connsiteX9" fmla="*/ 217481 w 350168"/>
              <a:gd name="connsiteY9" fmla="*/ 0 h 154638"/>
              <a:gd name="connsiteX10" fmla="*/ 217481 w 350168"/>
              <a:gd name="connsiteY10" fmla="*/ 154337 h 154638"/>
              <a:gd name="connsiteX11" fmla="*/ 187825 w 350168"/>
              <a:gd name="connsiteY11" fmla="*/ 154337 h 154638"/>
              <a:gd name="connsiteX12" fmla="*/ 187825 w 350168"/>
              <a:gd name="connsiteY12" fmla="*/ 53263 h 154638"/>
              <a:gd name="connsiteX13" fmla="*/ 151309 w 350168"/>
              <a:gd name="connsiteY13" fmla="*/ 152117 h 154638"/>
              <a:gd name="connsiteX14" fmla="*/ 128915 w 350168"/>
              <a:gd name="connsiteY14" fmla="*/ 152117 h 154638"/>
              <a:gd name="connsiteX15" fmla="*/ 92601 w 350168"/>
              <a:gd name="connsiteY15" fmla="*/ 52051 h 154638"/>
              <a:gd name="connsiteX16" fmla="*/ 92601 w 350168"/>
              <a:gd name="connsiteY16" fmla="*/ 154337 h 154638"/>
              <a:gd name="connsiteX17" fmla="*/ 0 w 350168"/>
              <a:gd name="connsiteY17" fmla="*/ 154337 h 154638"/>
              <a:gd name="connsiteX18" fmla="*/ 0 w 350168"/>
              <a:gd name="connsiteY18" fmla="*/ 0 h 154638"/>
              <a:gd name="connsiteX19" fmla="*/ 30867 w 350168"/>
              <a:gd name="connsiteY19" fmla="*/ 0 h 154638"/>
              <a:gd name="connsiteX20" fmla="*/ 30867 w 350168"/>
              <a:gd name="connsiteY20" fmla="*/ 154337 h 15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168" h="154638">
                <a:moveTo>
                  <a:pt x="242136" y="154638"/>
                </a:moveTo>
                <a:lnTo>
                  <a:pt x="242136" y="141700"/>
                </a:lnTo>
                <a:lnTo>
                  <a:pt x="350168" y="141700"/>
                </a:lnTo>
                <a:lnTo>
                  <a:pt x="350168" y="154638"/>
                </a:lnTo>
                <a:close/>
                <a:moveTo>
                  <a:pt x="62944" y="154337"/>
                </a:moveTo>
                <a:lnTo>
                  <a:pt x="62944" y="0"/>
                </a:lnTo>
                <a:lnTo>
                  <a:pt x="102688" y="0"/>
                </a:lnTo>
                <a:lnTo>
                  <a:pt x="141020" y="104707"/>
                </a:lnTo>
                <a:lnTo>
                  <a:pt x="179755" y="0"/>
                </a:lnTo>
                <a:lnTo>
                  <a:pt x="217481" y="0"/>
                </a:lnTo>
                <a:lnTo>
                  <a:pt x="217481" y="154337"/>
                </a:lnTo>
                <a:lnTo>
                  <a:pt x="187825" y="154337"/>
                </a:lnTo>
                <a:lnTo>
                  <a:pt x="187825" y="53263"/>
                </a:lnTo>
                <a:lnTo>
                  <a:pt x="151309" y="152117"/>
                </a:lnTo>
                <a:lnTo>
                  <a:pt x="128915" y="152117"/>
                </a:lnTo>
                <a:lnTo>
                  <a:pt x="92601" y="52051"/>
                </a:lnTo>
                <a:lnTo>
                  <a:pt x="92601" y="154337"/>
                </a:lnTo>
                <a:close/>
                <a:moveTo>
                  <a:pt x="0" y="154337"/>
                </a:moveTo>
                <a:lnTo>
                  <a:pt x="0" y="0"/>
                </a:lnTo>
                <a:lnTo>
                  <a:pt x="30867" y="0"/>
                </a:lnTo>
                <a:lnTo>
                  <a:pt x="30867" y="15433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32583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923">
          <p15:clr>
            <a:srgbClr val="FFFFFF"/>
          </p15:clr>
        </p15:guide>
        <p15:guide id="4" orient="horz" pos="1071" userDrawn="1">
          <p15:clr>
            <a:srgbClr val="FFFF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C9392247-CE23-49BB-A39E-64C7575BE478}"/>
              </a:ext>
            </a:extLst>
          </p:cNvPr>
          <p:cNvSpPr>
            <a:spLocks noGrp="1"/>
          </p:cNvSpPr>
          <p:nvPr>
            <p:ph type="title"/>
          </p:nvPr>
        </p:nvSpPr>
        <p:spPr>
          <a:xfrm>
            <a:off x="263525" y="272416"/>
            <a:ext cx="10659151" cy="689796"/>
          </a:xfrm>
          <a:prstGeom prst="rect">
            <a:avLst/>
          </a:prstGeom>
        </p:spPr>
        <p:txBody>
          <a:bodyPr vert="horz" lIns="0" tIns="0" rIns="0" bIns="0" rtlCol="0" anchor="t" anchorCtr="0">
            <a:noAutofit/>
          </a:bodyPr>
          <a:lstStyle/>
          <a:p>
            <a:r>
              <a:rPr lang="en-GB" dirty="0"/>
              <a:t>Click to edit Master title slide</a:t>
            </a:r>
          </a:p>
        </p:txBody>
      </p:sp>
      <p:sp>
        <p:nvSpPr>
          <p:cNvPr id="3" name="Text Placeholder"/>
          <p:cNvSpPr>
            <a:spLocks noGrp="1"/>
          </p:cNvSpPr>
          <p:nvPr>
            <p:ph type="body" idx="1"/>
          </p:nvPr>
        </p:nvSpPr>
        <p:spPr>
          <a:xfrm>
            <a:off x="263228" y="1627188"/>
            <a:ext cx="11664822" cy="468947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Date" hidden="1">
            <a:extLst>
              <a:ext uri="{FF2B5EF4-FFF2-40B4-BE49-F238E27FC236}">
                <a16:creationId xmlns:a16="http://schemas.microsoft.com/office/drawing/2014/main" id="{48DD5367-4922-2773-FBEF-B6F6A508A551}"/>
              </a:ext>
            </a:extLst>
          </p:cNvPr>
          <p:cNvSpPr>
            <a:spLocks noGrp="1"/>
          </p:cNvSpPr>
          <p:nvPr>
            <p:ph type="dt" sz="half" idx="2"/>
          </p:nvPr>
        </p:nvSpPr>
        <p:spPr>
          <a:xfrm>
            <a:off x="10919523" y="6499716"/>
            <a:ext cx="648000" cy="108000"/>
          </a:xfrm>
          <a:prstGeom prst="rect">
            <a:avLst/>
          </a:prstGeom>
        </p:spPr>
        <p:txBody>
          <a:bodyPr vert="horz" lIns="0" tIns="0" rIns="0" bIns="0" rtlCol="0" anchor="b" anchorCtr="0"/>
          <a:lstStyle>
            <a:lvl1pPr algn="r">
              <a:buFontTx/>
              <a:buNone/>
              <a:defRPr sz="650">
                <a:solidFill>
                  <a:schemeClr val="tx1"/>
                </a:solidFill>
              </a:defRPr>
            </a:lvl1pPr>
          </a:lstStyle>
          <a:p>
            <a:fld id="{A8AFB5FE-5FB9-4640-80D3-55C5CCB0ACEA}" type="datetime3">
              <a:rPr lang="en-GB" smtClean="0"/>
              <a:pPr/>
              <a:t>24 January, 2025</a:t>
            </a:fld>
            <a:endParaRPr lang="en-GB" dirty="0"/>
          </a:p>
        </p:txBody>
      </p:sp>
    </p:spTree>
    <p:extLst>
      <p:ext uri="{BB962C8B-B14F-4D97-AF65-F5344CB8AC3E}">
        <p14:creationId xmlns:p14="http://schemas.microsoft.com/office/powerpoint/2010/main" val="15724200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6" r:id="rId13"/>
    <p:sldLayoutId id="2147483972" r:id="rId14"/>
    <p:sldLayoutId id="2147483973" r:id="rId15"/>
    <p:sldLayoutId id="2147483974" r:id="rId16"/>
    <p:sldLayoutId id="2147483975" r:id="rId17"/>
    <p:sldLayoutId id="2147483977" r:id="rId18"/>
    <p:sldLayoutId id="2147483978" r:id="rId19"/>
    <p:sldLayoutId id="2147484017" r:id="rId20"/>
    <p:sldLayoutId id="2147484016" r:id="rId21"/>
    <p:sldLayoutId id="2147483979" r:id="rId22"/>
    <p:sldLayoutId id="2147483980" r:id="rId23"/>
    <p:sldLayoutId id="2147483981" r:id="rId24"/>
    <p:sldLayoutId id="2147483982" r:id="rId25"/>
    <p:sldLayoutId id="2147483983" r:id="rId26"/>
    <p:sldLayoutId id="2147483984" r:id="rId27"/>
    <p:sldLayoutId id="2147484015" r:id="rId28"/>
    <p:sldLayoutId id="2147484018" r:id="rId29"/>
    <p:sldLayoutId id="2147484019" r:id="rId30"/>
    <p:sldLayoutId id="2147483987" r:id="rId31"/>
    <p:sldLayoutId id="2147483988"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 id="2147483999" r:id="rId43"/>
    <p:sldLayoutId id="2147484000" r:id="rId44"/>
    <p:sldLayoutId id="2147484001" r:id="rId45"/>
    <p:sldLayoutId id="2147484020" r:id="rId46"/>
    <p:sldLayoutId id="2147484021" r:id="rId47"/>
    <p:sldLayoutId id="2147484022" r:id="rId48"/>
    <p:sldLayoutId id="2147484002" r:id="rId49"/>
    <p:sldLayoutId id="2147484003" r:id="rId50"/>
    <p:sldLayoutId id="2147484004" r:id="rId51"/>
    <p:sldLayoutId id="2147484023" r:id="rId52"/>
    <p:sldLayoutId id="214748402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p:titleStyle>
    <p:body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p:bodyStyle>
    <p:otherStyle>
      <a:defPPr>
        <a:defRPr lang="en-US"/>
      </a:defPPr>
      <a:lvl1pPr marL="0" indent="0" algn="l" defTabSz="742969"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1pPr>
      <a:lvl2pPr marL="144003" indent="-144003" algn="l" defTabSz="742969"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2pPr>
      <a:lvl3pPr marL="288007" indent="-144003" algn="l" defTabSz="742969" rtl="0" eaLnBrk="1" latinLnBrk="0" hangingPunct="1">
        <a:lnSpc>
          <a:spcPct val="90000"/>
        </a:lnSpc>
        <a:spcBef>
          <a:spcPts val="0"/>
        </a:spcBef>
        <a:spcAft>
          <a:spcPts val="600"/>
        </a:spcAft>
        <a:buFont typeface="Arial" panose="020B0604020202020204" pitchFamily="34" charset="0"/>
        <a:buChar char="•"/>
        <a:defRPr sz="1000" kern="1200">
          <a:solidFill>
            <a:srgbClr val="1F2023"/>
          </a:solidFill>
          <a:latin typeface="+mn-lt"/>
          <a:ea typeface="+mn-ea"/>
          <a:cs typeface="+mn-cs"/>
        </a:defRPr>
      </a:lvl3pPr>
      <a:lvl4pPr marL="432011" indent="-144003" algn="l" defTabSz="742969" rtl="0" eaLnBrk="1" latinLnBrk="0" hangingPunct="1">
        <a:lnSpc>
          <a:spcPct val="90000"/>
        </a:lnSpc>
        <a:spcBef>
          <a:spcPts val="0"/>
        </a:spcBef>
        <a:spcAft>
          <a:spcPts val="600"/>
        </a:spcAft>
        <a:buFont typeface="Arial" panose="020B0604020202020204" pitchFamily="34" charset="0"/>
        <a:buChar char="•"/>
        <a:defRPr sz="1000" b="0" kern="1200">
          <a:solidFill>
            <a:srgbClr val="1F2023"/>
          </a:solidFill>
          <a:latin typeface="+mn-lt"/>
          <a:ea typeface="+mn-ea"/>
          <a:cs typeface="+mn-cs"/>
        </a:defRPr>
      </a:lvl4pPr>
      <a:lvl5pPr marL="0" indent="0" algn="l" defTabSz="742969" rtl="0" eaLnBrk="1" latinLnBrk="0" hangingPunct="1">
        <a:lnSpc>
          <a:spcPct val="90000"/>
        </a:lnSpc>
        <a:spcBef>
          <a:spcPts val="0"/>
        </a:spcBef>
        <a:spcAft>
          <a:spcPts val="600"/>
        </a:spcAft>
        <a:buFont typeface="Arial" panose="020B0604020202020204" pitchFamily="34" charset="0"/>
        <a:buChar char="​"/>
        <a:defRPr sz="1000" b="1" kern="1200" cap="none" baseline="0">
          <a:solidFill>
            <a:srgbClr val="1F2023"/>
          </a:solidFill>
          <a:latin typeface="+mn-lt"/>
          <a:ea typeface="+mn-ea"/>
          <a:cs typeface="+mn-cs"/>
        </a:defRPr>
      </a:lvl5pPr>
      <a:lvl6pPr marL="0" indent="0" algn="l" defTabSz="742969" rtl="0" eaLnBrk="1" latinLnBrk="0" hangingPunct="1">
        <a:lnSpc>
          <a:spcPct val="90000"/>
        </a:lnSpc>
        <a:spcBef>
          <a:spcPts val="0"/>
        </a:spcBef>
        <a:spcAft>
          <a:spcPts val="600"/>
        </a:spcAft>
        <a:buFont typeface="Arial" panose="020B0604020202020204" pitchFamily="34" charset="0"/>
        <a:buChar char="​"/>
        <a:defRPr sz="1000" b="1" kern="1200" cap="all" baseline="0">
          <a:solidFill>
            <a:srgbClr val="1F2023"/>
          </a:solidFill>
          <a:latin typeface="+mj-lt"/>
          <a:ea typeface="+mn-ea"/>
          <a:cs typeface="+mn-cs"/>
        </a:defRPr>
      </a:lvl6pPr>
      <a:lvl7pPr marL="144003" indent="-144003" algn="l" defTabSz="742969" rtl="0" eaLnBrk="1" latinLnBrk="0" hangingPunct="1">
        <a:lnSpc>
          <a:spcPct val="90000"/>
        </a:lnSpc>
        <a:spcBef>
          <a:spcPts val="0"/>
        </a:spcBef>
        <a:spcAft>
          <a:spcPts val="600"/>
        </a:spcAft>
        <a:buFont typeface="+mj-lt"/>
        <a:buAutoNum type="arabicPeriod"/>
        <a:defRPr sz="1000" kern="1200" baseline="0">
          <a:solidFill>
            <a:srgbClr val="1F2023"/>
          </a:solidFill>
          <a:latin typeface="+mn-lt"/>
          <a:ea typeface="+mn-ea"/>
          <a:cs typeface="+mn-cs"/>
        </a:defRPr>
      </a:lvl7pPr>
      <a:lvl8pPr marL="144003" indent="-144003" algn="l" defTabSz="742969" rtl="0" eaLnBrk="1" latinLnBrk="0" hangingPunct="1">
        <a:lnSpc>
          <a:spcPct val="90000"/>
        </a:lnSpc>
        <a:spcBef>
          <a:spcPts val="0"/>
        </a:spcBef>
        <a:spcAft>
          <a:spcPts val="600"/>
        </a:spcAft>
        <a:buFont typeface="+mj-lt"/>
        <a:buAutoNum type="alphaUcPeriod"/>
        <a:defRPr sz="1000" kern="1200">
          <a:solidFill>
            <a:srgbClr val="1F2023"/>
          </a:solidFill>
          <a:latin typeface="+mn-lt"/>
          <a:ea typeface="+mn-ea"/>
          <a:cs typeface="+mn-cs"/>
        </a:defRPr>
      </a:lvl8pPr>
      <a:lvl9pPr marL="0" indent="0" algn="l" defTabSz="742969" rtl="0" eaLnBrk="1" latinLnBrk="0" hangingPunct="1">
        <a:lnSpc>
          <a:spcPct val="83000"/>
        </a:lnSpc>
        <a:spcBef>
          <a:spcPts val="0"/>
        </a:spcBef>
        <a:spcAft>
          <a:spcPts val="600"/>
        </a:spcAft>
        <a:buFont typeface="Arial" panose="020B0604020202020204" pitchFamily="34" charset="0"/>
        <a:buChar char="​"/>
        <a:defRPr sz="4800" kern="1200" cap="all" baseline="0">
          <a:solidFill>
            <a:srgbClr val="1F2023"/>
          </a:solidFill>
          <a:latin typeface="Impact" panose="020B0806030902050204" pitchFamily="34" charset="0"/>
          <a:ea typeface="+mn-ea"/>
          <a:cs typeface="+mn-cs"/>
        </a:defRPr>
      </a:lvl9pPr>
    </p:otherStyle>
  </p:txStyles>
  <p:extLst>
    <p:ext uri="{27BBF7A9-308A-43DC-89C8-2F10F3537804}">
      <p15:sldGuideLst xmlns:p15="http://schemas.microsoft.com/office/powerpoint/2012/main">
        <p15:guide id="20" orient="horz" pos="1025" userDrawn="1">
          <p15:clr>
            <a:srgbClr val="F26B43"/>
          </p15:clr>
        </p15:guide>
        <p15:guide id="21" orient="horz" pos="3979" userDrawn="1">
          <p15:clr>
            <a:srgbClr val="F26B43"/>
          </p15:clr>
        </p15:guide>
        <p15:guide id="22" orient="horz" pos="170" userDrawn="1">
          <p15:clr>
            <a:srgbClr val="F26B43"/>
          </p15:clr>
        </p15:guide>
        <p15:guide id="23" orient="horz" pos="606" userDrawn="1">
          <p15:clr>
            <a:srgbClr val="F26B43"/>
          </p15:clr>
        </p15:guide>
        <p15:guide id="24" pos="166" userDrawn="1">
          <p15:clr>
            <a:srgbClr val="F26B43"/>
          </p15:clr>
        </p15:guide>
        <p15:guide id="25" pos="7514" userDrawn="1">
          <p15:clr>
            <a:srgbClr val="F26B43"/>
          </p15:clr>
        </p15:guide>
        <p15:guide id="26" orient="horz" pos="41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564B"/>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960E51C-CF56-89C5-85D1-3D0C502AABCC}"/>
              </a:ext>
            </a:extLst>
          </p:cNvPr>
          <p:cNvSpPr>
            <a:spLocks noGrp="1"/>
          </p:cNvSpPr>
          <p:nvPr>
            <p:ph type="title" idx="4294967295"/>
          </p:nvPr>
        </p:nvSpPr>
        <p:spPr>
          <a:xfrm>
            <a:off x="3594059" y="2524390"/>
            <a:ext cx="5003869" cy="991518"/>
          </a:xfrm>
        </p:spPr>
        <p:txBody>
          <a:bodyPr/>
          <a:lstStyle/>
          <a:p>
            <a:pPr algn="ctr"/>
            <a:r>
              <a:rPr lang="da-DK" sz="2000" i="1" dirty="0">
                <a:solidFill>
                  <a:srgbClr val="FFE9B4"/>
                </a:solidFill>
                <a:latin typeface="Palatino Linotype" panose="02040502050505030304" pitchFamily="18" charset="0"/>
                <a:ea typeface="Palatino" pitchFamily="2" charset="77"/>
              </a:rPr>
              <a:t>Inspiration og værktøjer til gode </a:t>
            </a:r>
            <a:br>
              <a:rPr lang="da-DK" sz="2000" i="1" dirty="0">
                <a:solidFill>
                  <a:srgbClr val="FFE9B4"/>
                </a:solidFill>
                <a:latin typeface="Palatino Linotype" panose="02040502050505030304" pitchFamily="18" charset="0"/>
                <a:ea typeface="Palatino" pitchFamily="2" charset="77"/>
              </a:rPr>
            </a:br>
            <a:r>
              <a:rPr lang="da-DK" sz="2000" i="1" dirty="0">
                <a:solidFill>
                  <a:srgbClr val="FFE9B4"/>
                </a:solidFill>
                <a:latin typeface="Palatino Linotype" panose="02040502050505030304" pitchFamily="18" charset="0"/>
                <a:ea typeface="Palatino" pitchFamily="2" charset="77"/>
              </a:rPr>
              <a:t>samtaler med kontorelever</a:t>
            </a:r>
          </a:p>
        </p:txBody>
      </p:sp>
      <p:sp>
        <p:nvSpPr>
          <p:cNvPr id="15" name="Text Placeholder 14">
            <a:extLst>
              <a:ext uri="{FF2B5EF4-FFF2-40B4-BE49-F238E27FC236}">
                <a16:creationId xmlns:a16="http://schemas.microsoft.com/office/drawing/2014/main" id="{67940574-4A69-5ABD-BEE0-AD233DBDF499}"/>
              </a:ext>
            </a:extLst>
          </p:cNvPr>
          <p:cNvSpPr>
            <a:spLocks noGrp="1"/>
          </p:cNvSpPr>
          <p:nvPr>
            <p:ph type="body" sz="quarter" idx="4294967295"/>
          </p:nvPr>
        </p:nvSpPr>
        <p:spPr>
          <a:xfrm>
            <a:off x="1920079" y="6553994"/>
            <a:ext cx="8351838" cy="106362"/>
          </a:xfrm>
        </p:spPr>
        <p:txBody>
          <a:bodyPr/>
          <a:lstStyle/>
          <a:p>
            <a:pPr algn="ctr"/>
            <a:r>
              <a:rPr lang="da-DK" sz="1200" dirty="0">
                <a:solidFill>
                  <a:srgbClr val="E8F3F2"/>
                </a:solidFill>
              </a:rPr>
              <a:t>Det faglige Udvalg for Kontoruddannelser</a:t>
            </a:r>
          </a:p>
        </p:txBody>
      </p:sp>
      <p:sp>
        <p:nvSpPr>
          <p:cNvPr id="17" name="Text Placeholder 16">
            <a:extLst>
              <a:ext uri="{FF2B5EF4-FFF2-40B4-BE49-F238E27FC236}">
                <a16:creationId xmlns:a16="http://schemas.microsoft.com/office/drawing/2014/main" id="{FD83D580-45B2-1120-6C0A-BA536C3138BA}"/>
              </a:ext>
            </a:extLst>
          </p:cNvPr>
          <p:cNvSpPr>
            <a:spLocks noGrp="1"/>
          </p:cNvSpPr>
          <p:nvPr>
            <p:ph type="body" sz="quarter" idx="4294967295"/>
          </p:nvPr>
        </p:nvSpPr>
        <p:spPr>
          <a:xfrm>
            <a:off x="9755188" y="6500813"/>
            <a:ext cx="2436812" cy="106362"/>
          </a:xfrm>
        </p:spPr>
        <p:txBody>
          <a:bodyPr/>
          <a:lstStyle/>
          <a:p>
            <a:r>
              <a:rPr lang="en-GB" dirty="0"/>
              <a:t> </a:t>
            </a:r>
          </a:p>
        </p:txBody>
      </p:sp>
      <p:sp>
        <p:nvSpPr>
          <p:cNvPr id="2" name="TextBox 1">
            <a:extLst>
              <a:ext uri="{FF2B5EF4-FFF2-40B4-BE49-F238E27FC236}">
                <a16:creationId xmlns:a16="http://schemas.microsoft.com/office/drawing/2014/main" id="{015F09D4-0FA5-4338-7B3C-9FE6F8BAFE29}"/>
              </a:ext>
            </a:extLst>
          </p:cNvPr>
          <p:cNvSpPr txBox="1"/>
          <p:nvPr/>
        </p:nvSpPr>
        <p:spPr>
          <a:xfrm>
            <a:off x="3082509" y="1465547"/>
            <a:ext cx="6026971" cy="6618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ctr">
              <a:buNone/>
            </a:pPr>
            <a:r>
              <a:rPr lang="da-DK" sz="7200" b="1" dirty="0">
                <a:solidFill>
                  <a:schemeClr val="bg1"/>
                </a:solidFill>
                <a:latin typeface="Palatino Linotype" panose="02040502050505030304" pitchFamily="18" charset="0"/>
              </a:rPr>
              <a:t>Samtaleguide</a:t>
            </a:r>
          </a:p>
        </p:txBody>
      </p:sp>
      <p:pic>
        <p:nvPicPr>
          <p:cNvPr id="5" name="Grafik 4">
            <a:extLst>
              <a:ext uri="{FF2B5EF4-FFF2-40B4-BE49-F238E27FC236}">
                <a16:creationId xmlns:a16="http://schemas.microsoft.com/office/drawing/2014/main" id="{93D773DC-622A-D5B3-3D27-4054EBFF4C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18584" y="3609756"/>
            <a:ext cx="2954817" cy="2607191"/>
          </a:xfrm>
          <a:prstGeom prst="rect">
            <a:avLst/>
          </a:prstGeom>
        </p:spPr>
      </p:pic>
      <p:pic>
        <p:nvPicPr>
          <p:cNvPr id="7" name="Grafik 6">
            <a:extLst>
              <a:ext uri="{FF2B5EF4-FFF2-40B4-BE49-F238E27FC236}">
                <a16:creationId xmlns:a16="http://schemas.microsoft.com/office/drawing/2014/main" id="{7E4B6F44-2E28-E1AF-2D44-DF5C471B35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1931" y="611002"/>
            <a:ext cx="1848138" cy="159839"/>
          </a:xfrm>
          <a:prstGeom prst="rect">
            <a:avLst/>
          </a:prstGeom>
        </p:spPr>
      </p:pic>
    </p:spTree>
    <p:extLst>
      <p:ext uri="{BB962C8B-B14F-4D97-AF65-F5344CB8AC3E}">
        <p14:creationId xmlns:p14="http://schemas.microsoft.com/office/powerpoint/2010/main" val="30262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3F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38D92-FEB2-C20A-FBC2-388785654DF2}"/>
              </a:ext>
            </a:extLst>
          </p:cNvPr>
          <p:cNvSpPr txBox="1">
            <a:spLocks/>
          </p:cNvSpPr>
          <p:nvPr/>
        </p:nvSpPr>
        <p:spPr>
          <a:xfrm>
            <a:off x="1293627" y="1627188"/>
            <a:ext cx="4457178" cy="2609945"/>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a:buFontTx/>
            </a:pPr>
            <a:r>
              <a:rPr lang="da-DK" sz="4400" b="1" dirty="0">
                <a:solidFill>
                  <a:srgbClr val="1C564B"/>
                </a:solidFill>
                <a:latin typeface="Palatino Linotype" panose="02040502050505030304" pitchFamily="18" charset="0"/>
              </a:rPr>
              <a:t>Inspiration og guidance til dig, der arbejder med kontorelever.</a:t>
            </a:r>
            <a:endParaRPr lang="en-GB" sz="4400" b="1" dirty="0">
              <a:solidFill>
                <a:srgbClr val="1C564B"/>
              </a:solidFill>
              <a:latin typeface="Palatino Linotype" panose="02040502050505030304" pitchFamily="18" charset="0"/>
            </a:endParaRPr>
          </a:p>
        </p:txBody>
      </p:sp>
      <p:sp>
        <p:nvSpPr>
          <p:cNvPr id="6" name="TextBox 5">
            <a:extLst>
              <a:ext uri="{FF2B5EF4-FFF2-40B4-BE49-F238E27FC236}">
                <a16:creationId xmlns:a16="http://schemas.microsoft.com/office/drawing/2014/main" id="{AB613E2B-F5A0-12DF-BAD4-762896A8A7BE}"/>
              </a:ext>
            </a:extLst>
          </p:cNvPr>
          <p:cNvSpPr txBox="1"/>
          <p:nvPr/>
        </p:nvSpPr>
        <p:spPr>
          <a:xfrm>
            <a:off x="6583516" y="1627188"/>
            <a:ext cx="4299485" cy="3186513"/>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20000"/>
              </a:lnSpc>
              <a:spcAft>
                <a:spcPts val="1300"/>
              </a:spcAft>
              <a:buNone/>
            </a:pPr>
            <a:r>
              <a:rPr lang="da-DK" sz="1600" dirty="0">
                <a:solidFill>
                  <a:srgbClr val="1C564B"/>
                </a:solidFill>
              </a:rPr>
              <a:t>Måske har du løbende en-til-en og evalueringssamtaler med kontorelever? Måske er du i gang med at planlægge din næste samtale med en elev? Eller måske er du nysgerrig på nye tilgange?</a:t>
            </a:r>
          </a:p>
          <a:p>
            <a:pPr>
              <a:lnSpc>
                <a:spcPct val="120000"/>
              </a:lnSpc>
              <a:spcAft>
                <a:spcPts val="1300"/>
              </a:spcAft>
              <a:buNone/>
            </a:pPr>
            <a:r>
              <a:rPr lang="da-DK" sz="1600" dirty="0">
                <a:solidFill>
                  <a:srgbClr val="1C564B"/>
                </a:solidFill>
              </a:rPr>
              <a:t>Uanset hvad er formålet med denne guide at inspirere og tilbyde jer konkrete input, nye idéer og værktøjer til samtalerne – hvad enten I vælger at følge forslagene direkte eller tilpasse dem til jeres behov.</a:t>
            </a:r>
          </a:p>
        </p:txBody>
      </p:sp>
    </p:spTree>
    <p:extLst>
      <p:ext uri="{BB962C8B-B14F-4D97-AF65-F5344CB8AC3E}">
        <p14:creationId xmlns:p14="http://schemas.microsoft.com/office/powerpoint/2010/main" val="443001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4C40"/>
        </a:solidFill>
        <a:effectLst/>
      </p:bgPr>
    </p:bg>
    <p:spTree>
      <p:nvGrpSpPr>
        <p:cNvPr id="1" name="">
          <a:extLst>
            <a:ext uri="{FF2B5EF4-FFF2-40B4-BE49-F238E27FC236}">
              <a16:creationId xmlns:a16="http://schemas.microsoft.com/office/drawing/2014/main" id="{12A03E04-179F-E82E-6FF3-4B872AD86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1AB92-4903-54C6-38C3-42D8E2391DF7}"/>
              </a:ext>
            </a:extLst>
          </p:cNvPr>
          <p:cNvSpPr>
            <a:spLocks noGrp="1"/>
          </p:cNvSpPr>
          <p:nvPr>
            <p:ph type="title"/>
          </p:nvPr>
        </p:nvSpPr>
        <p:spPr/>
        <p:txBody>
          <a:bodyPr/>
          <a:lstStyle/>
          <a:p>
            <a:br>
              <a:rPr lang="da-DK" dirty="0"/>
            </a:br>
            <a:endParaRPr lang="da-DK" dirty="0"/>
          </a:p>
        </p:txBody>
      </p:sp>
      <p:sp>
        <p:nvSpPr>
          <p:cNvPr id="4" name="Content Placeholder 3">
            <a:extLst>
              <a:ext uri="{FF2B5EF4-FFF2-40B4-BE49-F238E27FC236}">
                <a16:creationId xmlns:a16="http://schemas.microsoft.com/office/drawing/2014/main" id="{F067CE2F-468D-6194-E604-86AC27176A32}"/>
              </a:ext>
            </a:extLst>
          </p:cNvPr>
          <p:cNvSpPr>
            <a:spLocks noGrp="1"/>
          </p:cNvSpPr>
          <p:nvPr>
            <p:ph sz="quarter" idx="14"/>
          </p:nvPr>
        </p:nvSpPr>
        <p:spPr>
          <a:xfrm>
            <a:off x="893033" y="2999630"/>
            <a:ext cx="5433339" cy="2869542"/>
          </a:xfrm>
        </p:spPr>
        <p:txBody>
          <a:bodyPr/>
          <a:lstStyle/>
          <a:p>
            <a:pPr>
              <a:lnSpc>
                <a:spcPct val="120000"/>
              </a:lnSpc>
            </a:pPr>
            <a:r>
              <a:rPr lang="da-DK" dirty="0">
                <a:solidFill>
                  <a:schemeClr val="bg1"/>
                </a:solidFill>
              </a:rPr>
              <a:t>Regelmæssige samtaler er en oplagt mulighed for at reflektere over samarbejdet, motivationen og læringen. De skaber fundamentet for et trygt og støttende læringsmiljø, hvor eleven kan udvikle sig både fagligt og personligt. Samtalerne giver plads til feedback, refleksion og sparring, som styrker elevens motivation og engagement.</a:t>
            </a:r>
          </a:p>
          <a:p>
            <a:pPr>
              <a:lnSpc>
                <a:spcPct val="120000"/>
              </a:lnSpc>
            </a:pPr>
            <a:r>
              <a:rPr lang="da-DK" dirty="0">
                <a:solidFill>
                  <a:schemeClr val="bg1"/>
                </a:solidFill>
              </a:rPr>
              <a:t>Arbejdspladser erfarer, at regelmæssige samtaler – for eksempel hver anden eller tredje uge – baner vejen for et stærkt bånd mellem eleven og arbejdspladsen. Det bånd kan udvikle sig til et fortroligt rum, hvor eleven føler sig hørt, forstået og værdsat.</a:t>
            </a:r>
          </a:p>
        </p:txBody>
      </p:sp>
      <p:sp>
        <p:nvSpPr>
          <p:cNvPr id="9" name="Title 4">
            <a:extLst>
              <a:ext uri="{FF2B5EF4-FFF2-40B4-BE49-F238E27FC236}">
                <a16:creationId xmlns:a16="http://schemas.microsoft.com/office/drawing/2014/main" id="{3D811C32-4570-B408-FC69-680CE291663E}"/>
              </a:ext>
            </a:extLst>
          </p:cNvPr>
          <p:cNvSpPr txBox="1">
            <a:spLocks/>
          </p:cNvSpPr>
          <p:nvPr/>
        </p:nvSpPr>
        <p:spPr>
          <a:xfrm>
            <a:off x="893033" y="1234590"/>
            <a:ext cx="5812566" cy="1385381"/>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a:buFontTx/>
            </a:pPr>
            <a:r>
              <a:rPr lang="da-DK" sz="3600" b="1" dirty="0">
                <a:solidFill>
                  <a:schemeClr val="bg1"/>
                </a:solidFill>
                <a:latin typeface="Palatino Linotype" panose="02040502050505030304" pitchFamily="18" charset="0"/>
              </a:rPr>
              <a:t>Hvorfor er det </a:t>
            </a:r>
            <a:br>
              <a:rPr lang="da-DK" sz="3600" b="1" dirty="0">
                <a:solidFill>
                  <a:schemeClr val="bg1"/>
                </a:solidFill>
                <a:latin typeface="Palatino Linotype" panose="02040502050505030304" pitchFamily="18" charset="0"/>
              </a:rPr>
            </a:br>
            <a:r>
              <a:rPr lang="da-DK" sz="3600" b="1" dirty="0">
                <a:solidFill>
                  <a:schemeClr val="bg1"/>
                </a:solidFill>
                <a:latin typeface="Palatino Linotype" panose="02040502050505030304" pitchFamily="18" charset="0"/>
              </a:rPr>
              <a:t>vigtigt at facilitere gode samtaler?</a:t>
            </a:r>
          </a:p>
        </p:txBody>
      </p:sp>
      <p:grpSp>
        <p:nvGrpSpPr>
          <p:cNvPr id="27" name="Gruppe 26">
            <a:extLst>
              <a:ext uri="{FF2B5EF4-FFF2-40B4-BE49-F238E27FC236}">
                <a16:creationId xmlns:a16="http://schemas.microsoft.com/office/drawing/2014/main" id="{0EAC79B3-D6ED-DBE5-0149-8B19A3566E81}"/>
              </a:ext>
            </a:extLst>
          </p:cNvPr>
          <p:cNvGrpSpPr/>
          <p:nvPr/>
        </p:nvGrpSpPr>
        <p:grpSpPr>
          <a:xfrm>
            <a:off x="8106828" y="2619971"/>
            <a:ext cx="3379394" cy="1385381"/>
            <a:chOff x="8106828" y="2619971"/>
            <a:chExt cx="3379394" cy="1385381"/>
          </a:xfrm>
        </p:grpSpPr>
        <p:grpSp>
          <p:nvGrpSpPr>
            <p:cNvPr id="23" name="Gruppe 22">
              <a:extLst>
                <a:ext uri="{FF2B5EF4-FFF2-40B4-BE49-F238E27FC236}">
                  <a16:creationId xmlns:a16="http://schemas.microsoft.com/office/drawing/2014/main" id="{8D4B3BB9-B25B-F140-B625-C8AC2507046B}"/>
                </a:ext>
              </a:extLst>
            </p:cNvPr>
            <p:cNvGrpSpPr/>
            <p:nvPr/>
          </p:nvGrpSpPr>
          <p:grpSpPr>
            <a:xfrm>
              <a:off x="8106828" y="2619971"/>
              <a:ext cx="1385381" cy="1385381"/>
              <a:chOff x="8586061" y="3047962"/>
              <a:chExt cx="1385381" cy="1385381"/>
            </a:xfrm>
          </p:grpSpPr>
          <p:sp>
            <p:nvSpPr>
              <p:cNvPr id="8" name="Afrundet rektangel 7">
                <a:extLst>
                  <a:ext uri="{FF2B5EF4-FFF2-40B4-BE49-F238E27FC236}">
                    <a16:creationId xmlns:a16="http://schemas.microsoft.com/office/drawing/2014/main" id="{78A91AD4-DC5F-76D8-B6E7-A89749981D3A}"/>
                  </a:ext>
                </a:extLst>
              </p:cNvPr>
              <p:cNvSpPr/>
              <p:nvPr/>
            </p:nvSpPr>
            <p:spPr>
              <a:xfrm>
                <a:off x="8586061" y="3047962"/>
                <a:ext cx="1385381" cy="1385381"/>
              </a:xfrm>
              <a:prstGeom prst="roundRect">
                <a:avLst/>
              </a:prstGeom>
              <a:solidFill>
                <a:srgbClr val="E8F3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13" name="Grafik 12">
                <a:extLst>
                  <a:ext uri="{FF2B5EF4-FFF2-40B4-BE49-F238E27FC236}">
                    <a16:creationId xmlns:a16="http://schemas.microsoft.com/office/drawing/2014/main" id="{916FB6C6-52D3-5FF8-8563-719006A8B9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947134" y="3318141"/>
                <a:ext cx="663234" cy="872031"/>
              </a:xfrm>
              <a:prstGeom prst="rect">
                <a:avLst/>
              </a:prstGeom>
            </p:spPr>
          </p:pic>
        </p:grpSp>
        <p:sp>
          <p:nvSpPr>
            <p:cNvPr id="18" name="Tekstfelt 17">
              <a:extLst>
                <a:ext uri="{FF2B5EF4-FFF2-40B4-BE49-F238E27FC236}">
                  <a16:creationId xmlns:a16="http://schemas.microsoft.com/office/drawing/2014/main" id="{C1A4C25F-6C0F-F523-AD2C-4A2F04465C71}"/>
                </a:ext>
              </a:extLst>
            </p:cNvPr>
            <p:cNvSpPr txBox="1"/>
            <p:nvPr/>
          </p:nvSpPr>
          <p:spPr>
            <a:xfrm>
              <a:off x="9731786" y="3097382"/>
              <a:ext cx="1754436" cy="590931"/>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a-DK" sz="1800" i="1" dirty="0">
                  <a:solidFill>
                    <a:srgbClr val="FFE9B4"/>
                  </a:solidFill>
                  <a:effectLst/>
                  <a:latin typeface="Palatino Linotype" panose="02040502050505030304" pitchFamily="18" charset="0"/>
                </a:rPr>
                <a:t>Læring &amp;</a:t>
              </a:r>
              <a:br>
                <a:rPr lang="da-DK" sz="1800" i="1" dirty="0">
                  <a:solidFill>
                    <a:srgbClr val="FFE9B4"/>
                  </a:solidFill>
                  <a:effectLst/>
                  <a:latin typeface="Palatino Linotype" panose="02040502050505030304" pitchFamily="18" charset="0"/>
                </a:rPr>
              </a:br>
              <a:r>
                <a:rPr lang="da-DK" sz="1800" i="1" dirty="0">
                  <a:solidFill>
                    <a:srgbClr val="FFE9B4"/>
                  </a:solidFill>
                  <a:effectLst/>
                  <a:latin typeface="Palatino Linotype" panose="02040502050505030304" pitchFamily="18" charset="0"/>
                </a:rPr>
                <a:t>Udvikling</a:t>
              </a:r>
              <a:endParaRPr lang="da-DK" sz="1800" dirty="0"/>
            </a:p>
          </p:txBody>
        </p:sp>
      </p:grpSp>
      <p:grpSp>
        <p:nvGrpSpPr>
          <p:cNvPr id="29" name="Gruppe 28">
            <a:extLst>
              <a:ext uri="{FF2B5EF4-FFF2-40B4-BE49-F238E27FC236}">
                <a16:creationId xmlns:a16="http://schemas.microsoft.com/office/drawing/2014/main" id="{A4F3C4FF-7DD0-D7F9-A067-915514DC4F7E}"/>
              </a:ext>
            </a:extLst>
          </p:cNvPr>
          <p:cNvGrpSpPr/>
          <p:nvPr/>
        </p:nvGrpSpPr>
        <p:grpSpPr>
          <a:xfrm>
            <a:off x="8106828" y="4277731"/>
            <a:ext cx="3379394" cy="1385381"/>
            <a:chOff x="8106828" y="4277731"/>
            <a:chExt cx="3379394" cy="1385381"/>
          </a:xfrm>
        </p:grpSpPr>
        <p:grpSp>
          <p:nvGrpSpPr>
            <p:cNvPr id="28" name="Gruppe 27">
              <a:extLst>
                <a:ext uri="{FF2B5EF4-FFF2-40B4-BE49-F238E27FC236}">
                  <a16:creationId xmlns:a16="http://schemas.microsoft.com/office/drawing/2014/main" id="{6EBA2345-BFB9-5738-99F2-47E2A2ABAA0B}"/>
                </a:ext>
              </a:extLst>
            </p:cNvPr>
            <p:cNvGrpSpPr/>
            <p:nvPr/>
          </p:nvGrpSpPr>
          <p:grpSpPr>
            <a:xfrm>
              <a:off x="8106828" y="4277731"/>
              <a:ext cx="3379394" cy="1385381"/>
              <a:chOff x="8106828" y="4277731"/>
              <a:chExt cx="3379394" cy="1385381"/>
            </a:xfrm>
          </p:grpSpPr>
          <p:sp>
            <p:nvSpPr>
              <p:cNvPr id="10" name="Afrundet rektangel 9">
                <a:extLst>
                  <a:ext uri="{FF2B5EF4-FFF2-40B4-BE49-F238E27FC236}">
                    <a16:creationId xmlns:a16="http://schemas.microsoft.com/office/drawing/2014/main" id="{2B139037-7D0D-0F4D-8222-D3496E4E7682}"/>
                  </a:ext>
                </a:extLst>
              </p:cNvPr>
              <p:cNvSpPr/>
              <p:nvPr/>
            </p:nvSpPr>
            <p:spPr>
              <a:xfrm>
                <a:off x="8106828" y="4277731"/>
                <a:ext cx="1385381" cy="1385381"/>
              </a:xfrm>
              <a:prstGeom prst="roundRect">
                <a:avLst/>
              </a:prstGeom>
              <a:solidFill>
                <a:srgbClr val="E8F3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19" name="Tekstfelt 18">
                <a:extLst>
                  <a:ext uri="{FF2B5EF4-FFF2-40B4-BE49-F238E27FC236}">
                    <a16:creationId xmlns:a16="http://schemas.microsoft.com/office/drawing/2014/main" id="{60FD8C88-EE2C-EFC4-1AC3-CBF948335D12}"/>
                  </a:ext>
                </a:extLst>
              </p:cNvPr>
              <p:cNvSpPr txBox="1"/>
              <p:nvPr/>
            </p:nvSpPr>
            <p:spPr>
              <a:xfrm>
                <a:off x="9731786" y="4741455"/>
                <a:ext cx="1754436" cy="590931"/>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a-DK" sz="1800" i="1" dirty="0">
                    <a:solidFill>
                      <a:srgbClr val="FFE9B4"/>
                    </a:solidFill>
                    <a:effectLst/>
                    <a:latin typeface="Palatino Linotype" panose="02040502050505030304" pitchFamily="18" charset="0"/>
                  </a:rPr>
                  <a:t>Motivation &amp; Engagement</a:t>
                </a:r>
                <a:endParaRPr lang="da-DK" sz="1800" dirty="0"/>
              </a:p>
            </p:txBody>
          </p:sp>
        </p:grpSp>
        <p:pic>
          <p:nvPicPr>
            <p:cNvPr id="25" name="Grafik 24">
              <a:extLst>
                <a:ext uri="{FF2B5EF4-FFF2-40B4-BE49-F238E27FC236}">
                  <a16:creationId xmlns:a16="http://schemas.microsoft.com/office/drawing/2014/main" id="{FC003A03-FF77-0C4C-A751-306B5F52A9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0631" y="4547333"/>
              <a:ext cx="955052" cy="873190"/>
            </a:xfrm>
            <a:prstGeom prst="rect">
              <a:avLst/>
            </a:prstGeom>
          </p:spPr>
        </p:pic>
      </p:grpSp>
      <p:grpSp>
        <p:nvGrpSpPr>
          <p:cNvPr id="6" name="Gruppe 5">
            <a:extLst>
              <a:ext uri="{FF2B5EF4-FFF2-40B4-BE49-F238E27FC236}">
                <a16:creationId xmlns:a16="http://schemas.microsoft.com/office/drawing/2014/main" id="{B764427D-099B-14F7-793A-427ECD1C1BBE}"/>
              </a:ext>
            </a:extLst>
          </p:cNvPr>
          <p:cNvGrpSpPr/>
          <p:nvPr/>
        </p:nvGrpSpPr>
        <p:grpSpPr>
          <a:xfrm>
            <a:off x="8106828" y="962212"/>
            <a:ext cx="3379394" cy="1385381"/>
            <a:chOff x="8106828" y="962212"/>
            <a:chExt cx="3379394" cy="1385381"/>
          </a:xfrm>
        </p:grpSpPr>
        <p:grpSp>
          <p:nvGrpSpPr>
            <p:cNvPr id="11" name="Gruppe 10">
              <a:extLst>
                <a:ext uri="{FF2B5EF4-FFF2-40B4-BE49-F238E27FC236}">
                  <a16:creationId xmlns:a16="http://schemas.microsoft.com/office/drawing/2014/main" id="{FB86CB62-23E1-8BD3-5ABD-88732C0DAACA}"/>
                </a:ext>
              </a:extLst>
            </p:cNvPr>
            <p:cNvGrpSpPr/>
            <p:nvPr/>
          </p:nvGrpSpPr>
          <p:grpSpPr>
            <a:xfrm>
              <a:off x="8106828" y="962212"/>
              <a:ext cx="1385381" cy="1385381"/>
              <a:chOff x="8586061" y="1537991"/>
              <a:chExt cx="1385381" cy="1385381"/>
            </a:xfrm>
          </p:grpSpPr>
          <p:sp>
            <p:nvSpPr>
              <p:cNvPr id="14" name="Afrundet rektangel 13">
                <a:extLst>
                  <a:ext uri="{FF2B5EF4-FFF2-40B4-BE49-F238E27FC236}">
                    <a16:creationId xmlns:a16="http://schemas.microsoft.com/office/drawing/2014/main" id="{51841B4D-A5F2-CB17-57FC-0F6FDE721C33}"/>
                  </a:ext>
                </a:extLst>
              </p:cNvPr>
              <p:cNvSpPr/>
              <p:nvPr/>
            </p:nvSpPr>
            <p:spPr>
              <a:xfrm>
                <a:off x="8586061" y="1537991"/>
                <a:ext cx="1385381" cy="1385381"/>
              </a:xfrm>
              <a:prstGeom prst="roundRect">
                <a:avLst/>
              </a:prstGeom>
              <a:solidFill>
                <a:srgbClr val="E8F3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pic>
            <p:nvPicPr>
              <p:cNvPr id="15" name="Grafik 14">
                <a:extLst>
                  <a:ext uri="{FF2B5EF4-FFF2-40B4-BE49-F238E27FC236}">
                    <a16:creationId xmlns:a16="http://schemas.microsoft.com/office/drawing/2014/main" id="{2FE360A0-2374-B552-D3C1-3B253A567B3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825637" y="1885742"/>
                <a:ext cx="906228" cy="757666"/>
              </a:xfrm>
              <a:prstGeom prst="rect">
                <a:avLst/>
              </a:prstGeom>
            </p:spPr>
          </p:pic>
        </p:grpSp>
        <p:sp>
          <p:nvSpPr>
            <p:cNvPr id="12" name="Tekstfelt 11">
              <a:extLst>
                <a:ext uri="{FF2B5EF4-FFF2-40B4-BE49-F238E27FC236}">
                  <a16:creationId xmlns:a16="http://schemas.microsoft.com/office/drawing/2014/main" id="{B813FDA5-7EE0-4FBF-2730-E65823050CB7}"/>
                </a:ext>
              </a:extLst>
            </p:cNvPr>
            <p:cNvSpPr txBox="1"/>
            <p:nvPr/>
          </p:nvSpPr>
          <p:spPr>
            <a:xfrm>
              <a:off x="9731786" y="1376364"/>
              <a:ext cx="1754436" cy="667875"/>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a-DK" sz="1800" i="1" dirty="0">
                  <a:solidFill>
                    <a:srgbClr val="FFE9B4"/>
                  </a:solidFill>
                  <a:effectLst/>
                  <a:latin typeface="Palatino Linotype" panose="02040502050505030304" pitchFamily="18" charset="0"/>
                </a:rPr>
                <a:t>Tryghed </a:t>
              </a:r>
            </a:p>
            <a:p>
              <a:r>
                <a:rPr lang="da-DK" sz="1800" i="1" dirty="0">
                  <a:solidFill>
                    <a:srgbClr val="FFE9B4"/>
                  </a:solidFill>
                  <a:effectLst/>
                  <a:latin typeface="Palatino Linotype" panose="02040502050505030304" pitchFamily="18" charset="0"/>
                </a:rPr>
                <a:t>&amp; Tillid</a:t>
              </a:r>
              <a:endParaRPr lang="da-DK" sz="1800" dirty="0"/>
            </a:p>
          </p:txBody>
        </p:sp>
      </p:grpSp>
    </p:spTree>
    <p:extLst>
      <p:ext uri="{BB962C8B-B14F-4D97-AF65-F5344CB8AC3E}">
        <p14:creationId xmlns:p14="http://schemas.microsoft.com/office/powerpoint/2010/main" val="12698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3F2"/>
        </a:solidFill>
        <a:effectLst/>
      </p:bgPr>
    </p:bg>
    <p:spTree>
      <p:nvGrpSpPr>
        <p:cNvPr id="1" name="">
          <a:extLst>
            <a:ext uri="{FF2B5EF4-FFF2-40B4-BE49-F238E27FC236}">
              <a16:creationId xmlns:a16="http://schemas.microsoft.com/office/drawing/2014/main" id="{D5027086-2934-B8BA-8447-494F3197144E}"/>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A4F08D20-F521-BC28-B49E-3C084FC50C9F}"/>
              </a:ext>
            </a:extLst>
          </p:cNvPr>
          <p:cNvSpPr/>
          <p:nvPr/>
        </p:nvSpPr>
        <p:spPr>
          <a:xfrm>
            <a:off x="5221632" y="3184246"/>
            <a:ext cx="6259621" cy="2942911"/>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4" name="Content Placeholder 3">
            <a:extLst>
              <a:ext uri="{FF2B5EF4-FFF2-40B4-BE49-F238E27FC236}">
                <a16:creationId xmlns:a16="http://schemas.microsoft.com/office/drawing/2014/main" id="{16B425C3-22FA-F40D-AF99-D7B68B4C2FD6}"/>
              </a:ext>
            </a:extLst>
          </p:cNvPr>
          <p:cNvSpPr>
            <a:spLocks noGrp="1"/>
          </p:cNvSpPr>
          <p:nvPr>
            <p:ph sz="quarter" idx="14"/>
          </p:nvPr>
        </p:nvSpPr>
        <p:spPr>
          <a:xfrm>
            <a:off x="710747" y="4603364"/>
            <a:ext cx="3972036" cy="1318970"/>
          </a:xfrm>
        </p:spPr>
        <p:txBody>
          <a:bodyPr/>
          <a:lstStyle/>
          <a:p>
            <a:pPr>
              <a:lnSpc>
                <a:spcPct val="120000"/>
              </a:lnSpc>
            </a:pPr>
            <a:r>
              <a:rPr lang="da-DK" sz="1200" dirty="0">
                <a:solidFill>
                  <a:srgbClr val="1C564B"/>
                </a:solidFill>
              </a:rPr>
              <a:t>På de følgende sider finder du både viden og værktøjer, der kan inspirere og understøtte samtaler med jeres kontorelever. Indholdet er tilpasset forskellige formål og situationer, så du kan bruge det, som det er, eller tilpasse det til jeres arbejdsplads, kontekst og behov.</a:t>
            </a:r>
          </a:p>
        </p:txBody>
      </p:sp>
      <p:sp>
        <p:nvSpPr>
          <p:cNvPr id="9" name="Title 4">
            <a:extLst>
              <a:ext uri="{FF2B5EF4-FFF2-40B4-BE49-F238E27FC236}">
                <a16:creationId xmlns:a16="http://schemas.microsoft.com/office/drawing/2014/main" id="{0BBEC1E1-0566-B5A3-2BE5-A71DCD71A6C1}"/>
              </a:ext>
            </a:extLst>
          </p:cNvPr>
          <p:cNvSpPr txBox="1">
            <a:spLocks/>
          </p:cNvSpPr>
          <p:nvPr/>
        </p:nvSpPr>
        <p:spPr>
          <a:xfrm>
            <a:off x="710747" y="3448497"/>
            <a:ext cx="4016828" cy="1224999"/>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marL="0" marR="0" lvl="0" indent="0" algn="l" defTabSz="742969" rtl="0" eaLnBrk="1" fontAlgn="auto" latinLnBrk="0" hangingPunct="1">
              <a:lnSpc>
                <a:spcPct val="93000"/>
              </a:lnSpc>
              <a:spcBef>
                <a:spcPct val="0"/>
              </a:spcBef>
              <a:spcAft>
                <a:spcPts val="600"/>
              </a:spcAft>
              <a:buClrTx/>
              <a:buSzTx/>
              <a:buFontTx/>
              <a:buNone/>
              <a:tabLst/>
              <a:defRPr/>
            </a:pPr>
            <a:r>
              <a:rPr kumimoji="0" lang="da-DK" sz="3600" b="1" i="0" u="none" strike="noStrike" kern="1200" cap="none" spc="0" normalizeH="0" baseline="0" noProof="0" dirty="0">
                <a:ln>
                  <a:noFill/>
                </a:ln>
                <a:solidFill>
                  <a:srgbClr val="1C564B"/>
                </a:solidFill>
                <a:effectLst/>
                <a:uLnTx/>
                <a:uFillTx/>
                <a:latin typeface="Palatino Linotype" panose="02040502050505030304" pitchFamily="18" charset="0"/>
                <a:ea typeface="+mj-ea"/>
                <a:cs typeface="+mj-cs"/>
              </a:rPr>
              <a:t>Viden og værktøjer</a:t>
            </a:r>
          </a:p>
        </p:txBody>
      </p:sp>
      <p:grpSp>
        <p:nvGrpSpPr>
          <p:cNvPr id="5" name="Gruppe 4">
            <a:extLst>
              <a:ext uri="{FF2B5EF4-FFF2-40B4-BE49-F238E27FC236}">
                <a16:creationId xmlns:a16="http://schemas.microsoft.com/office/drawing/2014/main" id="{B0D2C76B-F209-6243-B560-5CAB76990B91}"/>
              </a:ext>
            </a:extLst>
          </p:cNvPr>
          <p:cNvGrpSpPr/>
          <p:nvPr/>
        </p:nvGrpSpPr>
        <p:grpSpPr>
          <a:xfrm>
            <a:off x="5810841" y="3598429"/>
            <a:ext cx="5131099" cy="2271478"/>
            <a:chOff x="5809795" y="2032556"/>
            <a:chExt cx="5131099" cy="2271478"/>
          </a:xfrm>
        </p:grpSpPr>
        <p:sp>
          <p:nvSpPr>
            <p:cNvPr id="10" name="Title 4">
              <a:extLst>
                <a:ext uri="{FF2B5EF4-FFF2-40B4-BE49-F238E27FC236}">
                  <a16:creationId xmlns:a16="http://schemas.microsoft.com/office/drawing/2014/main" id="{25EE3FC5-7813-B45B-6ABB-8CF881787D8C}"/>
                </a:ext>
              </a:extLst>
            </p:cNvPr>
            <p:cNvSpPr txBox="1">
              <a:spLocks/>
            </p:cNvSpPr>
            <p:nvPr/>
          </p:nvSpPr>
          <p:spPr>
            <a:xfrm>
              <a:off x="5809796" y="2032556"/>
              <a:ext cx="972553" cy="689796"/>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marL="0" marR="0" lvl="0" indent="0" algn="l" defTabSz="742969" rtl="0" eaLnBrk="1" fontAlgn="auto" latinLnBrk="0" hangingPunct="1">
                <a:lnSpc>
                  <a:spcPct val="93000"/>
                </a:lnSpc>
                <a:spcBef>
                  <a:spcPct val="0"/>
                </a:spcBef>
                <a:spcAft>
                  <a:spcPts val="600"/>
                </a:spcAft>
                <a:buClrTx/>
                <a:buSzTx/>
                <a:buFontTx/>
                <a:buNone/>
                <a:tabLst/>
                <a:defRPr/>
              </a:pPr>
              <a:r>
                <a:rPr kumimoji="0" lang="da-DK" sz="3600" b="1" i="0" u="none" strike="noStrike" kern="1200" cap="none" spc="0" normalizeH="0" baseline="0" noProof="0" dirty="0">
                  <a:ln>
                    <a:noFill/>
                  </a:ln>
                  <a:solidFill>
                    <a:srgbClr val="1A8570"/>
                  </a:solidFill>
                  <a:effectLst/>
                  <a:uLnTx/>
                  <a:uFillTx/>
                  <a:latin typeface="Palatino Linotype" panose="02040502050505030304" pitchFamily="18" charset="0"/>
                  <a:ea typeface="+mj-ea"/>
                  <a:cs typeface="+mj-cs"/>
                </a:rPr>
                <a:t>#1</a:t>
              </a:r>
            </a:p>
          </p:txBody>
        </p:sp>
        <p:sp>
          <p:nvSpPr>
            <p:cNvPr id="11" name="Title 4">
              <a:extLst>
                <a:ext uri="{FF2B5EF4-FFF2-40B4-BE49-F238E27FC236}">
                  <a16:creationId xmlns:a16="http://schemas.microsoft.com/office/drawing/2014/main" id="{CE6F37A5-88C2-8F7A-A415-AA7B9BAFEA8E}"/>
                </a:ext>
              </a:extLst>
            </p:cNvPr>
            <p:cNvSpPr txBox="1">
              <a:spLocks/>
            </p:cNvSpPr>
            <p:nvPr/>
          </p:nvSpPr>
          <p:spPr>
            <a:xfrm>
              <a:off x="5809795" y="2823397"/>
              <a:ext cx="972553" cy="689796"/>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marL="0" marR="0" lvl="0" indent="0" algn="l" defTabSz="742969" rtl="0" eaLnBrk="1" fontAlgn="auto" latinLnBrk="0" hangingPunct="1">
                <a:lnSpc>
                  <a:spcPct val="93000"/>
                </a:lnSpc>
                <a:spcBef>
                  <a:spcPct val="0"/>
                </a:spcBef>
                <a:spcAft>
                  <a:spcPts val="600"/>
                </a:spcAft>
                <a:buClrTx/>
                <a:buSzTx/>
                <a:buFontTx/>
                <a:buNone/>
                <a:tabLst/>
                <a:defRPr/>
              </a:pPr>
              <a:r>
                <a:rPr kumimoji="0" lang="da-DK" sz="3600" b="1" i="0" u="none" strike="noStrike" kern="1200" cap="none" spc="0" normalizeH="0" baseline="0" noProof="0" dirty="0">
                  <a:ln>
                    <a:noFill/>
                  </a:ln>
                  <a:solidFill>
                    <a:srgbClr val="1A8570"/>
                  </a:solidFill>
                  <a:effectLst/>
                  <a:uLnTx/>
                  <a:uFillTx/>
                  <a:latin typeface="Palatino Linotype" panose="02040502050505030304" pitchFamily="18" charset="0"/>
                  <a:ea typeface="+mj-ea"/>
                  <a:cs typeface="+mj-cs"/>
                </a:rPr>
                <a:t>#2</a:t>
              </a:r>
            </a:p>
          </p:txBody>
        </p:sp>
        <p:sp>
          <p:nvSpPr>
            <p:cNvPr id="12" name="Title 4">
              <a:extLst>
                <a:ext uri="{FF2B5EF4-FFF2-40B4-BE49-F238E27FC236}">
                  <a16:creationId xmlns:a16="http://schemas.microsoft.com/office/drawing/2014/main" id="{BD92BAB9-435E-D65C-5EB1-2EA9AB85B95F}"/>
                </a:ext>
              </a:extLst>
            </p:cNvPr>
            <p:cNvSpPr txBox="1">
              <a:spLocks/>
            </p:cNvSpPr>
            <p:nvPr/>
          </p:nvSpPr>
          <p:spPr>
            <a:xfrm>
              <a:off x="5826454" y="3614238"/>
              <a:ext cx="972553" cy="689796"/>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marL="0" marR="0" lvl="0" indent="0" algn="l" defTabSz="742969" rtl="0" eaLnBrk="1" fontAlgn="auto" latinLnBrk="0" hangingPunct="1">
                <a:lnSpc>
                  <a:spcPct val="93000"/>
                </a:lnSpc>
                <a:spcBef>
                  <a:spcPct val="0"/>
                </a:spcBef>
                <a:spcAft>
                  <a:spcPts val="600"/>
                </a:spcAft>
                <a:buClrTx/>
                <a:buSzTx/>
                <a:buFontTx/>
                <a:buNone/>
                <a:tabLst/>
                <a:defRPr/>
              </a:pPr>
              <a:r>
                <a:rPr kumimoji="0" lang="da-DK" sz="3600" b="1" i="0" u="none" strike="noStrike" kern="1200" cap="none" spc="0" normalizeH="0" baseline="0" noProof="0" dirty="0">
                  <a:ln>
                    <a:noFill/>
                  </a:ln>
                  <a:solidFill>
                    <a:srgbClr val="1A8570"/>
                  </a:solidFill>
                  <a:effectLst/>
                  <a:uLnTx/>
                  <a:uFillTx/>
                  <a:latin typeface="Palatino Linotype" panose="02040502050505030304" pitchFamily="18" charset="0"/>
                  <a:ea typeface="+mj-ea"/>
                  <a:cs typeface="+mj-cs"/>
                </a:rPr>
                <a:t>#3</a:t>
              </a:r>
            </a:p>
          </p:txBody>
        </p:sp>
        <p:sp>
          <p:nvSpPr>
            <p:cNvPr id="37" name="TextBox 36">
              <a:extLst>
                <a:ext uri="{FF2B5EF4-FFF2-40B4-BE49-F238E27FC236}">
                  <a16:creationId xmlns:a16="http://schemas.microsoft.com/office/drawing/2014/main" id="{3D06A6AF-B1E0-C8E3-A749-CB0BE4911A0A}"/>
                </a:ext>
              </a:extLst>
            </p:cNvPr>
            <p:cNvSpPr txBox="1"/>
            <p:nvPr/>
          </p:nvSpPr>
          <p:spPr>
            <a:xfrm>
              <a:off x="6522357" y="2032556"/>
              <a:ext cx="4112032" cy="6353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spcAft>
                  <a:spcPts val="300"/>
                </a:spcAft>
                <a:buNone/>
              </a:pPr>
              <a:r>
                <a:rPr lang="da-DK" sz="1400" b="1" dirty="0">
                  <a:solidFill>
                    <a:srgbClr val="1A8570"/>
                  </a:solidFill>
                  <a:latin typeface="Palatino Linotype" panose="02040502050505030304" pitchFamily="18" charset="0"/>
                </a:rPr>
                <a:t>Den gode feedback</a:t>
              </a:r>
            </a:p>
            <a:p>
              <a:pPr marL="0" indent="0" algn="l">
                <a:buNone/>
              </a:pPr>
              <a:r>
                <a:rPr lang="da-DK" sz="1200" dirty="0">
                  <a:solidFill>
                    <a:srgbClr val="1A8570"/>
                  </a:solidFill>
                </a:rPr>
                <a:t>Principper og komponenter, der kan hjælpe med at </a:t>
              </a:r>
              <a:br>
                <a:rPr lang="da-DK" sz="1200" dirty="0">
                  <a:solidFill>
                    <a:srgbClr val="1A8570"/>
                  </a:solidFill>
                </a:rPr>
              </a:br>
              <a:r>
                <a:rPr lang="da-DK" sz="1200" dirty="0">
                  <a:solidFill>
                    <a:srgbClr val="1A8570"/>
                  </a:solidFill>
                </a:rPr>
                <a:t>skabe dialog og fremme udvikling i feedbacksessioner</a:t>
              </a:r>
            </a:p>
          </p:txBody>
        </p:sp>
        <p:sp>
          <p:nvSpPr>
            <p:cNvPr id="44" name="TextBox 43">
              <a:extLst>
                <a:ext uri="{FF2B5EF4-FFF2-40B4-BE49-F238E27FC236}">
                  <a16:creationId xmlns:a16="http://schemas.microsoft.com/office/drawing/2014/main" id="{9562A147-6D7B-BC87-F899-81E40B4C443A}"/>
                </a:ext>
              </a:extLst>
            </p:cNvPr>
            <p:cNvSpPr txBox="1"/>
            <p:nvPr/>
          </p:nvSpPr>
          <p:spPr>
            <a:xfrm>
              <a:off x="6556626" y="2823397"/>
              <a:ext cx="4112032" cy="6353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spcAft>
                  <a:spcPts val="300"/>
                </a:spcAft>
                <a:buNone/>
              </a:pPr>
              <a:r>
                <a:rPr lang="da-DK" sz="1400" b="1" dirty="0">
                  <a:solidFill>
                    <a:srgbClr val="1A8570"/>
                  </a:solidFill>
                  <a:latin typeface="Palatino Linotype" panose="02040502050505030304" pitchFamily="18" charset="0"/>
                </a:rPr>
                <a:t>Værktøj til en-til-en-samtaler</a:t>
              </a:r>
            </a:p>
            <a:p>
              <a:pPr marL="0" indent="0" algn="l">
                <a:spcAft>
                  <a:spcPts val="300"/>
                </a:spcAft>
                <a:buNone/>
              </a:pPr>
              <a:r>
                <a:rPr lang="da-DK" sz="1200" dirty="0">
                  <a:solidFill>
                    <a:srgbClr val="1A8570"/>
                  </a:solidFill>
                </a:rPr>
                <a:t>En skabelon til at strukturere og skabe kontinuitet i </a:t>
              </a:r>
              <a:br>
                <a:rPr lang="da-DK" sz="1200" dirty="0">
                  <a:solidFill>
                    <a:srgbClr val="1A8570"/>
                  </a:solidFill>
                </a:rPr>
              </a:br>
              <a:r>
                <a:rPr lang="da-DK" sz="1200" dirty="0">
                  <a:solidFill>
                    <a:srgbClr val="1A8570"/>
                  </a:solidFill>
                </a:rPr>
                <a:t>jeres løbende samtaler</a:t>
              </a:r>
            </a:p>
          </p:txBody>
        </p:sp>
        <p:sp>
          <p:nvSpPr>
            <p:cNvPr id="45" name="TextBox 44">
              <a:extLst>
                <a:ext uri="{FF2B5EF4-FFF2-40B4-BE49-F238E27FC236}">
                  <a16:creationId xmlns:a16="http://schemas.microsoft.com/office/drawing/2014/main" id="{EF2BA619-B957-D603-280D-FC76801EC1DA}"/>
                </a:ext>
              </a:extLst>
            </p:cNvPr>
            <p:cNvSpPr txBox="1"/>
            <p:nvPr/>
          </p:nvSpPr>
          <p:spPr>
            <a:xfrm>
              <a:off x="6556626" y="3614238"/>
              <a:ext cx="4384268" cy="6353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spcAft>
                  <a:spcPts val="300"/>
                </a:spcAft>
                <a:buNone/>
              </a:pPr>
              <a:r>
                <a:rPr lang="da-DK" sz="1400" b="1" dirty="0">
                  <a:solidFill>
                    <a:srgbClr val="1A8570"/>
                  </a:solidFill>
                  <a:latin typeface="Palatino Linotype" panose="02040502050505030304" pitchFamily="18" charset="0"/>
                </a:rPr>
                <a:t>Mulige spørgsmål til en-til-en og udviklingssamtaler</a:t>
              </a:r>
            </a:p>
            <a:p>
              <a:pPr marL="0" indent="0" algn="l">
                <a:spcAft>
                  <a:spcPts val="300"/>
                </a:spcAft>
                <a:buNone/>
              </a:pPr>
              <a:r>
                <a:rPr lang="da-DK" sz="1200" dirty="0">
                  <a:solidFill>
                    <a:srgbClr val="1A8570"/>
                  </a:solidFill>
                </a:rPr>
                <a:t>Et katalog af spørgsmål og temaer, der kan hjælpe i </a:t>
              </a:r>
              <a:br>
                <a:rPr lang="da-DK" sz="1200" dirty="0">
                  <a:solidFill>
                    <a:srgbClr val="1A8570"/>
                  </a:solidFill>
                </a:rPr>
              </a:br>
              <a:r>
                <a:rPr lang="da-DK" sz="1200" dirty="0">
                  <a:solidFill>
                    <a:srgbClr val="1A8570"/>
                  </a:solidFill>
                </a:rPr>
                <a:t>en-til-en og udviklingssamtaler</a:t>
              </a:r>
            </a:p>
          </p:txBody>
        </p:sp>
      </p:grpSp>
      <p:sp>
        <p:nvSpPr>
          <p:cNvPr id="2" name="TextBox 1">
            <a:extLst>
              <a:ext uri="{FF2B5EF4-FFF2-40B4-BE49-F238E27FC236}">
                <a16:creationId xmlns:a16="http://schemas.microsoft.com/office/drawing/2014/main" id="{ECA04CBB-D185-FCA5-CC0F-8CA5F2FB707E}"/>
              </a:ext>
            </a:extLst>
          </p:cNvPr>
          <p:cNvSpPr txBox="1"/>
          <p:nvPr/>
        </p:nvSpPr>
        <p:spPr>
          <a:xfrm>
            <a:off x="710747" y="3184246"/>
            <a:ext cx="2504202" cy="3259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buNone/>
            </a:pPr>
            <a:r>
              <a:rPr lang="da-DK" sz="1400" dirty="0">
                <a:solidFill>
                  <a:srgbClr val="1A8570"/>
                </a:solidFill>
                <a:latin typeface="Palatino Linotype" panose="02040502050505030304" pitchFamily="18" charset="0"/>
              </a:rPr>
              <a:t>Indhold i samtaleguiden</a:t>
            </a:r>
          </a:p>
        </p:txBody>
      </p:sp>
      <p:pic>
        <p:nvPicPr>
          <p:cNvPr id="8" name="Grafik 7">
            <a:extLst>
              <a:ext uri="{FF2B5EF4-FFF2-40B4-BE49-F238E27FC236}">
                <a16:creationId xmlns:a16="http://schemas.microsoft.com/office/drawing/2014/main" id="{4512C636-7DDD-0AA5-521C-790F1206BF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33424" y="962025"/>
            <a:ext cx="1726681" cy="2108619"/>
          </a:xfrm>
          <a:prstGeom prst="rect">
            <a:avLst/>
          </a:prstGeom>
        </p:spPr>
      </p:pic>
    </p:spTree>
    <p:extLst>
      <p:ext uri="{BB962C8B-B14F-4D97-AF65-F5344CB8AC3E}">
        <p14:creationId xmlns:p14="http://schemas.microsoft.com/office/powerpoint/2010/main" val="309512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3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1958-E285-381E-D1CC-AB21D5C1E0F2}"/>
              </a:ext>
            </a:extLst>
          </p:cNvPr>
          <p:cNvSpPr>
            <a:spLocks noGrp="1"/>
          </p:cNvSpPr>
          <p:nvPr>
            <p:ph type="title"/>
          </p:nvPr>
        </p:nvSpPr>
        <p:spPr>
          <a:xfrm>
            <a:off x="733060" y="3430360"/>
            <a:ext cx="3685289" cy="938395"/>
          </a:xfrm>
        </p:spPr>
        <p:txBody>
          <a:bodyPr/>
          <a:lstStyle/>
          <a:p>
            <a:r>
              <a:rPr lang="da-DK" sz="4400" b="1" dirty="0">
                <a:solidFill>
                  <a:srgbClr val="1C564B"/>
                </a:solidFill>
                <a:latin typeface="Palatino Linotype" panose="02040502050505030304" pitchFamily="18" charset="0"/>
              </a:rPr>
              <a:t>Den gode feedback</a:t>
            </a:r>
            <a:endParaRPr lang="en-DK" sz="4400" b="1" dirty="0">
              <a:solidFill>
                <a:srgbClr val="1C564B"/>
              </a:solidFill>
              <a:latin typeface="Palatino Linotype" panose="02040502050505030304" pitchFamily="18" charset="0"/>
            </a:endParaRPr>
          </a:p>
        </p:txBody>
      </p:sp>
      <p:sp>
        <p:nvSpPr>
          <p:cNvPr id="149" name="Rectangle: Rounded Corners 148">
            <a:extLst>
              <a:ext uri="{FF2B5EF4-FFF2-40B4-BE49-F238E27FC236}">
                <a16:creationId xmlns:a16="http://schemas.microsoft.com/office/drawing/2014/main" id="{797EB4C1-5C25-39FF-4905-F6E7254BEC0F}"/>
              </a:ext>
            </a:extLst>
          </p:cNvPr>
          <p:cNvSpPr/>
          <p:nvPr/>
        </p:nvSpPr>
        <p:spPr>
          <a:xfrm>
            <a:off x="4727575" y="3728132"/>
            <a:ext cx="7200900" cy="2859429"/>
          </a:xfrm>
          <a:prstGeom prst="roundRect">
            <a:avLst/>
          </a:prstGeom>
          <a:solidFill>
            <a:srgbClr val="1A857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rgbClr val="1C564B"/>
              </a:solidFill>
            </a:endParaRPr>
          </a:p>
        </p:txBody>
      </p:sp>
      <p:sp>
        <p:nvSpPr>
          <p:cNvPr id="150" name="Content Placeholder 5">
            <a:extLst>
              <a:ext uri="{FF2B5EF4-FFF2-40B4-BE49-F238E27FC236}">
                <a16:creationId xmlns:a16="http://schemas.microsoft.com/office/drawing/2014/main" id="{18094682-4857-F85E-85F6-71BE589AA65E}"/>
              </a:ext>
            </a:extLst>
          </p:cNvPr>
          <p:cNvSpPr txBox="1">
            <a:spLocks/>
          </p:cNvSpPr>
          <p:nvPr/>
        </p:nvSpPr>
        <p:spPr>
          <a:xfrm>
            <a:off x="5115783" y="4047857"/>
            <a:ext cx="6454092" cy="253427"/>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r>
              <a:rPr lang="da-DK" sz="2000" b="1" i="1" dirty="0">
                <a:solidFill>
                  <a:schemeClr val="bg1"/>
                </a:solidFill>
                <a:latin typeface="Palatino Linotype" panose="02040502050505030304" pitchFamily="18" charset="0"/>
              </a:rPr>
              <a:t>Tre ting, der hjælper med at skabe et trygt feedbackmiljø</a:t>
            </a:r>
          </a:p>
        </p:txBody>
      </p:sp>
      <p:sp>
        <p:nvSpPr>
          <p:cNvPr id="151" name="Content Placeholder 5">
            <a:extLst>
              <a:ext uri="{FF2B5EF4-FFF2-40B4-BE49-F238E27FC236}">
                <a16:creationId xmlns:a16="http://schemas.microsoft.com/office/drawing/2014/main" id="{DEBF8FA9-A3A1-4CAD-A150-95B413F29875}"/>
              </a:ext>
            </a:extLst>
          </p:cNvPr>
          <p:cNvSpPr txBox="1">
            <a:spLocks/>
          </p:cNvSpPr>
          <p:nvPr/>
        </p:nvSpPr>
        <p:spPr>
          <a:xfrm>
            <a:off x="5153552" y="4481643"/>
            <a:ext cx="6182314" cy="1883430"/>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marL="228600" marR="0" lvl="0" indent="-228600" algn="l" defTabSz="914400" rtl="0" eaLnBrk="1" fontAlgn="auto" latinLnBrk="0" hangingPunct="1">
              <a:lnSpc>
                <a:spcPct val="120000"/>
              </a:lnSpc>
              <a:spcBef>
                <a:spcPts val="0"/>
              </a:spcBef>
              <a:spcAft>
                <a:spcPts val="0"/>
              </a:spcAft>
              <a:buClr>
                <a:schemeClr val="bg1"/>
              </a:buClr>
              <a:buSzTx/>
              <a:buFont typeface="+mj-lt"/>
              <a:buAutoNum type="arabicPeriod"/>
              <a:tabLst/>
              <a:defRPr/>
            </a:pPr>
            <a:r>
              <a:rPr lang="da-DK" sz="1000" b="1" dirty="0">
                <a:solidFill>
                  <a:schemeClr val="bg1"/>
                </a:solidFill>
              </a:rPr>
              <a:t>Hyppighed: </a:t>
            </a:r>
            <a:r>
              <a:rPr lang="da-DK" sz="1000" dirty="0">
                <a:solidFill>
                  <a:schemeClr val="bg1"/>
                </a:solidFill>
              </a:rPr>
              <a:t>Regelmæssige samtaler styrker relationen og opbygger en fortrolighed, der gør det lettere </a:t>
            </a:r>
            <a:br>
              <a:rPr lang="da-DK" sz="1000" dirty="0">
                <a:solidFill>
                  <a:schemeClr val="bg1"/>
                </a:solidFill>
              </a:rPr>
            </a:br>
            <a:r>
              <a:rPr lang="da-DK" sz="1000" dirty="0">
                <a:solidFill>
                  <a:schemeClr val="bg1"/>
                </a:solidFill>
              </a:rPr>
              <a:t>at tale om både styrker og udfordringer.</a:t>
            </a:r>
          </a:p>
          <a:p>
            <a:pPr marL="228600" marR="0" lvl="0" indent="-228600" algn="l" defTabSz="914400" rtl="0" eaLnBrk="1" fontAlgn="auto" latinLnBrk="0" hangingPunct="1">
              <a:lnSpc>
                <a:spcPct val="120000"/>
              </a:lnSpc>
              <a:spcBef>
                <a:spcPts val="0"/>
              </a:spcBef>
              <a:spcAft>
                <a:spcPts val="0"/>
              </a:spcAft>
              <a:buClr>
                <a:schemeClr val="bg1"/>
              </a:buClr>
              <a:buSzTx/>
              <a:buFont typeface="+mj-lt"/>
              <a:buAutoNum type="arabicPeriod"/>
              <a:tabLst/>
              <a:defRPr/>
            </a:pPr>
            <a:endParaRPr lang="da-DK" sz="1000" dirty="0">
              <a:solidFill>
                <a:schemeClr val="bg1"/>
              </a:solidFill>
            </a:endParaRPr>
          </a:p>
          <a:p>
            <a:pPr marL="228600" marR="0" lvl="0" indent="-228600" algn="l" defTabSz="914400" rtl="0" eaLnBrk="1" fontAlgn="auto" latinLnBrk="0" hangingPunct="1">
              <a:lnSpc>
                <a:spcPct val="120000"/>
              </a:lnSpc>
              <a:spcBef>
                <a:spcPts val="0"/>
              </a:spcBef>
              <a:spcAft>
                <a:spcPts val="0"/>
              </a:spcAft>
              <a:buClr>
                <a:schemeClr val="bg1"/>
              </a:buClr>
              <a:buSzTx/>
              <a:buFont typeface="+mj-lt"/>
              <a:buAutoNum type="arabicPeriod"/>
              <a:tabLst/>
              <a:defRPr/>
            </a:pPr>
            <a:r>
              <a:rPr lang="da-DK" sz="1000" b="1" dirty="0">
                <a:solidFill>
                  <a:schemeClr val="bg1"/>
                </a:solidFill>
              </a:rPr>
              <a:t>Invitation: </a:t>
            </a:r>
            <a:r>
              <a:rPr lang="da-DK" sz="1000" dirty="0">
                <a:solidFill>
                  <a:schemeClr val="bg1"/>
                </a:solidFill>
              </a:rPr>
              <a:t>Invitér til tanker og idéer, og opbyg en kultur, hvor det føles naturligt at stille spørgsmål og komme med forslag eller ønsker til justeringer. Det gør, at eleven tør være ærlig, dele sine oplevelser </a:t>
            </a:r>
            <a:br>
              <a:rPr lang="da-DK" sz="1000" dirty="0">
                <a:solidFill>
                  <a:schemeClr val="bg1"/>
                </a:solidFill>
              </a:rPr>
            </a:br>
            <a:r>
              <a:rPr lang="da-DK" sz="1000" dirty="0">
                <a:solidFill>
                  <a:schemeClr val="bg1"/>
                </a:solidFill>
              </a:rPr>
              <a:t>og give konstruktiv feedback til dig som elevansvarlig.</a:t>
            </a:r>
          </a:p>
          <a:p>
            <a:pPr marL="228600" marR="0" lvl="0" indent="-228600" algn="l" defTabSz="914400" rtl="0" eaLnBrk="1" fontAlgn="auto" latinLnBrk="0" hangingPunct="1">
              <a:lnSpc>
                <a:spcPct val="120000"/>
              </a:lnSpc>
              <a:spcBef>
                <a:spcPts val="0"/>
              </a:spcBef>
              <a:spcAft>
                <a:spcPts val="0"/>
              </a:spcAft>
              <a:buClr>
                <a:schemeClr val="bg1"/>
              </a:buClr>
              <a:buSzTx/>
              <a:buFont typeface="+mj-lt"/>
              <a:buAutoNum type="arabicPeriod"/>
              <a:tabLst/>
              <a:defRPr/>
            </a:pPr>
            <a:endParaRPr lang="da-DK" sz="1000" dirty="0">
              <a:solidFill>
                <a:schemeClr val="bg1"/>
              </a:solidFill>
            </a:endParaRPr>
          </a:p>
          <a:p>
            <a:pPr marL="228600" marR="0" lvl="0" indent="-228600" algn="l" defTabSz="914400" rtl="0" eaLnBrk="1" fontAlgn="auto" latinLnBrk="0" hangingPunct="1">
              <a:lnSpc>
                <a:spcPct val="120000"/>
              </a:lnSpc>
              <a:spcBef>
                <a:spcPts val="0"/>
              </a:spcBef>
              <a:spcAft>
                <a:spcPts val="0"/>
              </a:spcAft>
              <a:buClr>
                <a:schemeClr val="bg1"/>
              </a:buClr>
              <a:buSzTx/>
              <a:buFont typeface="+mj-lt"/>
              <a:buAutoNum type="arabicPeriod"/>
              <a:tabLst/>
              <a:defRPr/>
            </a:pPr>
            <a:r>
              <a:rPr lang="da-DK" sz="1000" b="1" dirty="0">
                <a:solidFill>
                  <a:schemeClr val="bg1"/>
                </a:solidFill>
              </a:rPr>
              <a:t>Tilpasning: </a:t>
            </a:r>
            <a:r>
              <a:rPr lang="da-DK" sz="1000" dirty="0">
                <a:solidFill>
                  <a:schemeClr val="bg1"/>
                </a:solidFill>
              </a:rPr>
              <a:t>Tag udgangspunkt i den konkrete elev. Overvej, hvordan du bedst kan møde dem – med fokus på deres personlighed, erfaring og hvor de er i oplæringsforløbet. Tilpas samtalerne til deres udviklingstrin, og spørg ind til, hvad de har brug for for at få mest muligt ud af dialogen.</a:t>
            </a:r>
          </a:p>
        </p:txBody>
      </p:sp>
      <p:sp>
        <p:nvSpPr>
          <p:cNvPr id="153" name="Content Placeholder 5">
            <a:extLst>
              <a:ext uri="{FF2B5EF4-FFF2-40B4-BE49-F238E27FC236}">
                <a16:creationId xmlns:a16="http://schemas.microsoft.com/office/drawing/2014/main" id="{02E7A686-A49F-AF7D-999D-44E3264A5467}"/>
              </a:ext>
            </a:extLst>
          </p:cNvPr>
          <p:cNvSpPr txBox="1">
            <a:spLocks/>
          </p:cNvSpPr>
          <p:nvPr/>
        </p:nvSpPr>
        <p:spPr>
          <a:xfrm>
            <a:off x="7234506" y="3066114"/>
            <a:ext cx="4158707" cy="938395"/>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endParaRPr lang="da-DK" sz="1050" dirty="0">
              <a:solidFill>
                <a:srgbClr val="1C564B"/>
              </a:solidFill>
            </a:endParaRPr>
          </a:p>
        </p:txBody>
      </p:sp>
      <p:sp>
        <p:nvSpPr>
          <p:cNvPr id="5" name="Content Placeholder 3">
            <a:extLst>
              <a:ext uri="{FF2B5EF4-FFF2-40B4-BE49-F238E27FC236}">
                <a16:creationId xmlns:a16="http://schemas.microsoft.com/office/drawing/2014/main" id="{F402B627-D153-B0F7-C14F-3F8F11239D10}"/>
              </a:ext>
            </a:extLst>
          </p:cNvPr>
          <p:cNvSpPr txBox="1">
            <a:spLocks/>
          </p:cNvSpPr>
          <p:nvPr/>
        </p:nvSpPr>
        <p:spPr>
          <a:xfrm>
            <a:off x="695325" y="4842310"/>
            <a:ext cx="3685289" cy="1754862"/>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a:lnSpc>
                <a:spcPct val="120000"/>
              </a:lnSpc>
            </a:pPr>
            <a:r>
              <a:rPr lang="da-DK" sz="1200" dirty="0">
                <a:solidFill>
                  <a:srgbClr val="1C564B"/>
                </a:solidFill>
              </a:rPr>
              <a:t>God feedback er en nøgle til, at kontorelever lærer, trives og forbliver engagerede. Feedback skal tænkes som en dialog, hvor perspektiver, refleksioner og evalueringer deles – altid med fokus på at pege fremad. Når der er tillid og tryghed i relationen, bliver det både lettere og mere udviklende at give og modtage feedback.</a:t>
            </a:r>
          </a:p>
        </p:txBody>
      </p:sp>
      <p:sp>
        <p:nvSpPr>
          <p:cNvPr id="62" name="TextBox 61">
            <a:extLst>
              <a:ext uri="{FF2B5EF4-FFF2-40B4-BE49-F238E27FC236}">
                <a16:creationId xmlns:a16="http://schemas.microsoft.com/office/drawing/2014/main" id="{E29A164D-86F7-0177-A4DE-1ED45A766F67}"/>
              </a:ext>
            </a:extLst>
          </p:cNvPr>
          <p:cNvSpPr txBox="1"/>
          <p:nvPr/>
        </p:nvSpPr>
        <p:spPr>
          <a:xfrm>
            <a:off x="4727575" y="336789"/>
            <a:ext cx="7200900" cy="3211386"/>
          </a:xfrm>
          <a:prstGeom prst="roundRect">
            <a:avLst/>
          </a:prstGeom>
          <a:solidFill>
            <a:schemeClr val="bg1"/>
          </a:solidFill>
          <a:ln w="6350">
            <a:noFill/>
            <a:prstDash val="sysDash"/>
          </a:ln>
        </p:spPr>
        <p:txBody>
          <a:bodyPr wrap="square" lIns="109728" tIns="109728" rIns="109728" bIns="109728" rtlCol="0" anchor="t">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lang="da-DK" sz="2000" b="1" i="1" u="none" strike="noStrike" kern="1200" cap="none" spc="0" normalizeH="0" baseline="0" noProof="0" dirty="0">
              <a:ln>
                <a:noFill/>
              </a:ln>
              <a:solidFill>
                <a:srgbClr val="FFFFFF"/>
              </a:solidFill>
              <a:effectLst/>
              <a:uLnTx/>
              <a:uFillTx/>
              <a:latin typeface="Palatino Linotype" panose="02040502050505030304" pitchFamily="18" charset="0"/>
            </a:endParaRPr>
          </a:p>
        </p:txBody>
      </p:sp>
      <p:sp>
        <p:nvSpPr>
          <p:cNvPr id="148" name="Content Placeholder 5">
            <a:extLst>
              <a:ext uri="{FF2B5EF4-FFF2-40B4-BE49-F238E27FC236}">
                <a16:creationId xmlns:a16="http://schemas.microsoft.com/office/drawing/2014/main" id="{898BAEA8-D90A-BD6A-ED7F-ABA45CFFE12F}"/>
              </a:ext>
            </a:extLst>
          </p:cNvPr>
          <p:cNvSpPr txBox="1">
            <a:spLocks/>
          </p:cNvSpPr>
          <p:nvPr/>
        </p:nvSpPr>
        <p:spPr>
          <a:xfrm>
            <a:off x="5670935" y="1033936"/>
            <a:ext cx="5745321" cy="2205215"/>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b="1" dirty="0">
                <a:solidFill>
                  <a:srgbClr val="1A8570"/>
                </a:solidFill>
              </a:rPr>
              <a:t>God f</a:t>
            </a:r>
            <a:r>
              <a:rPr kumimoji="0" lang="da-DK" sz="1000" b="1" i="0" u="none" strike="noStrike" kern="1200" cap="none" spc="0" normalizeH="0" baseline="0" noProof="0" dirty="0" err="1">
                <a:ln>
                  <a:noFill/>
                </a:ln>
                <a:solidFill>
                  <a:srgbClr val="1A8570"/>
                </a:solidFill>
                <a:effectLst/>
                <a:uLnTx/>
                <a:uFillTx/>
                <a:ea typeface="+mn-ea"/>
                <a:cs typeface="+mn-cs"/>
              </a:rPr>
              <a:t>eedback</a:t>
            </a:r>
            <a:r>
              <a:rPr kumimoji="0" lang="da-DK" sz="1000" b="1" i="0" u="none" strike="noStrike" kern="1200" cap="none" spc="0" normalizeH="0" baseline="0" noProof="0" dirty="0">
                <a:ln>
                  <a:noFill/>
                </a:ln>
                <a:solidFill>
                  <a:srgbClr val="1A8570"/>
                </a:solidFill>
                <a:effectLst/>
                <a:uLnTx/>
                <a:uFillTx/>
                <a:ea typeface="+mn-ea"/>
                <a:cs typeface="+mn-cs"/>
              </a:rPr>
              <a:t> er en dialog</a:t>
            </a: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dirty="0">
                <a:solidFill>
                  <a:srgbClr val="1A8570"/>
                </a:solidFill>
              </a:rPr>
              <a:t>Feedback er ikke envejskommunikation – det handler om at skabe en åben samtale. Invitér også eleven til at give feedback på, hvordan du som elevansvarlig kan støtte deres udvikling bedst muligt.</a:t>
            </a: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endParaRPr lang="da-DK" sz="1000" dirty="0">
              <a:solidFill>
                <a:srgbClr val="1A8570"/>
              </a:solidFill>
            </a:endParaRP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b="1" dirty="0">
                <a:solidFill>
                  <a:srgbClr val="1A8570"/>
                </a:solidFill>
              </a:rPr>
              <a:t>God f</a:t>
            </a:r>
            <a:r>
              <a:rPr kumimoji="0" lang="da-DK" sz="1000" b="1" i="0" u="none" strike="noStrike" kern="1200" cap="none" spc="0" normalizeH="0" baseline="0" noProof="0" dirty="0" err="1">
                <a:ln>
                  <a:noFill/>
                </a:ln>
                <a:solidFill>
                  <a:srgbClr val="1A8570"/>
                </a:solidFill>
                <a:effectLst/>
                <a:uLnTx/>
                <a:uFillTx/>
                <a:ea typeface="+mn-ea"/>
                <a:cs typeface="+mn-cs"/>
              </a:rPr>
              <a:t>eedback</a:t>
            </a:r>
            <a:r>
              <a:rPr kumimoji="0" lang="da-DK" sz="1000" b="1" i="0" u="none" strike="noStrike" kern="1200" cap="none" spc="0" normalizeH="0" baseline="0" noProof="0" dirty="0">
                <a:ln>
                  <a:noFill/>
                </a:ln>
                <a:solidFill>
                  <a:srgbClr val="1A8570"/>
                </a:solidFill>
                <a:effectLst/>
                <a:uLnTx/>
                <a:uFillTx/>
                <a:ea typeface="+mn-ea"/>
                <a:cs typeface="+mn-cs"/>
              </a:rPr>
              <a:t> </a:t>
            </a:r>
            <a:r>
              <a:rPr lang="da-DK" sz="1000" b="1" dirty="0">
                <a:solidFill>
                  <a:srgbClr val="1A8570"/>
                </a:solidFill>
              </a:rPr>
              <a:t>p</a:t>
            </a:r>
            <a:r>
              <a:rPr kumimoji="0" lang="da-DK" sz="1000" b="1" i="0" u="none" strike="noStrike" kern="1200" cap="none" spc="0" normalizeH="0" baseline="0" noProof="0" dirty="0">
                <a:ln>
                  <a:noFill/>
                </a:ln>
                <a:solidFill>
                  <a:srgbClr val="1A8570"/>
                </a:solidFill>
                <a:effectLst/>
                <a:uLnTx/>
                <a:uFillTx/>
                <a:ea typeface="+mn-ea"/>
                <a:cs typeface="+mn-cs"/>
              </a:rPr>
              <a:t>eger altid fremad</a:t>
            </a: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dirty="0">
                <a:solidFill>
                  <a:srgbClr val="1A8570"/>
                </a:solidFill>
              </a:rPr>
              <a:t>Feedback skal ikke kun beskrive, hvad der er sket, men også give klare forslag til, hvordan eleven kan handle anderledes eller forbedre sig i fremtiden. Brug konkrete eksempler for at gøre feedbacken tydelig, og sørg for, at fokus er på udvikling og muligheder fremadrettet.</a:t>
            </a:r>
            <a:endParaRPr lang="da-DK" sz="1000" b="1" dirty="0">
              <a:solidFill>
                <a:srgbClr val="1A8570"/>
              </a:solidFill>
            </a:endParaRP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endParaRPr lang="da-DK" sz="1000" b="1" dirty="0">
              <a:solidFill>
                <a:srgbClr val="1A8570"/>
              </a:solidFill>
            </a:endParaRP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b="1" dirty="0">
                <a:solidFill>
                  <a:srgbClr val="1A8570"/>
                </a:solidFill>
              </a:rPr>
              <a:t>God feedback kræver tillid og tryghed</a:t>
            </a:r>
          </a:p>
          <a:p>
            <a:pPr marL="0" marR="0" lvl="0" indent="0" algn="l" defTabSz="914400" rtl="0" eaLnBrk="1" fontAlgn="auto" latinLnBrk="0" hangingPunct="1">
              <a:lnSpc>
                <a:spcPct val="120000"/>
              </a:lnSpc>
              <a:spcBef>
                <a:spcPts val="0"/>
              </a:spcBef>
              <a:spcAft>
                <a:spcPts val="0"/>
              </a:spcAft>
              <a:buClr>
                <a:srgbClr val="003E5E"/>
              </a:buClr>
              <a:buSzTx/>
              <a:buFontTx/>
              <a:buNone/>
              <a:tabLst/>
              <a:defRPr/>
            </a:pPr>
            <a:r>
              <a:rPr lang="da-DK" sz="1000" dirty="0">
                <a:solidFill>
                  <a:srgbClr val="1A8570"/>
                </a:solidFill>
              </a:rPr>
              <a:t>Når der er tillid, tør eleven være ærlig omkring sine udfordringer og fejl – og det åbner for en mere udviklende dialog.</a:t>
            </a:r>
          </a:p>
        </p:txBody>
      </p:sp>
      <p:pic>
        <p:nvPicPr>
          <p:cNvPr id="6" name="Grafik 5">
            <a:extLst>
              <a:ext uri="{FF2B5EF4-FFF2-40B4-BE49-F238E27FC236}">
                <a16:creationId xmlns:a16="http://schemas.microsoft.com/office/drawing/2014/main" id="{F536927C-4950-BC88-4D74-FF8FA02B6F0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37823" y="1110319"/>
            <a:ext cx="448801" cy="396000"/>
          </a:xfrm>
          <a:prstGeom prst="rect">
            <a:avLst/>
          </a:prstGeom>
        </p:spPr>
      </p:pic>
      <p:pic>
        <p:nvPicPr>
          <p:cNvPr id="8" name="Grafik 7">
            <a:extLst>
              <a:ext uri="{FF2B5EF4-FFF2-40B4-BE49-F238E27FC236}">
                <a16:creationId xmlns:a16="http://schemas.microsoft.com/office/drawing/2014/main" id="{3E08A980-025B-9AD4-3BE2-66879647F6F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5816" y="1959191"/>
            <a:ext cx="393700" cy="354330"/>
          </a:xfrm>
          <a:prstGeom prst="rect">
            <a:avLst/>
          </a:prstGeom>
        </p:spPr>
      </p:pic>
      <p:pic>
        <p:nvPicPr>
          <p:cNvPr id="12" name="Grafik 11">
            <a:extLst>
              <a:ext uri="{FF2B5EF4-FFF2-40B4-BE49-F238E27FC236}">
                <a16:creationId xmlns:a16="http://schemas.microsoft.com/office/drawing/2014/main" id="{174F7CFE-5187-7C76-58E1-480893ECFE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1915" y="2732252"/>
            <a:ext cx="445963" cy="423461"/>
          </a:xfrm>
          <a:prstGeom prst="rect">
            <a:avLst/>
          </a:prstGeom>
        </p:spPr>
      </p:pic>
      <p:sp>
        <p:nvSpPr>
          <p:cNvPr id="14" name="Tekstfelt 13">
            <a:extLst>
              <a:ext uri="{FF2B5EF4-FFF2-40B4-BE49-F238E27FC236}">
                <a16:creationId xmlns:a16="http://schemas.microsoft.com/office/drawing/2014/main" id="{ECBB9358-C845-BCED-CC26-F6392F7245F8}"/>
              </a:ext>
            </a:extLst>
          </p:cNvPr>
          <p:cNvSpPr txBox="1"/>
          <p:nvPr/>
        </p:nvSpPr>
        <p:spPr>
          <a:xfrm>
            <a:off x="5031915" y="574301"/>
            <a:ext cx="3996243" cy="378565"/>
          </a:xfrm>
          <a:prstGeom prst="rect">
            <a:avLst/>
          </a:prstGeom>
          <a:no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rtl="0" eaLnBrk="1" fontAlgn="auto" latinLnBrk="0" hangingPunct="1">
              <a:lnSpc>
                <a:spcPct val="93000"/>
              </a:lnSpc>
              <a:spcBef>
                <a:spcPts val="0"/>
              </a:spcBef>
              <a:spcAft>
                <a:spcPts val="0"/>
              </a:spcAft>
              <a:buClrTx/>
              <a:buSzTx/>
              <a:buFontTx/>
              <a:buNone/>
              <a:tabLst/>
              <a:defRPr/>
            </a:pPr>
            <a:r>
              <a:rPr kumimoji="0" lang="da-DK" sz="2000" b="1" i="1" u="none" strike="noStrike" kern="1200" cap="none" spc="0" normalizeH="0" baseline="0" noProof="0" dirty="0">
                <a:ln>
                  <a:noFill/>
                </a:ln>
                <a:solidFill>
                  <a:srgbClr val="1A8570"/>
                </a:solidFill>
                <a:effectLst/>
                <a:uLnTx/>
                <a:uFillTx/>
                <a:latin typeface="Palatino Linotype" panose="02040502050505030304" pitchFamily="18" charset="0"/>
              </a:rPr>
              <a:t>Grundprincipper for god feedback</a:t>
            </a:r>
          </a:p>
        </p:txBody>
      </p:sp>
      <p:sp>
        <p:nvSpPr>
          <p:cNvPr id="24" name="Tekstfelt 23">
            <a:extLst>
              <a:ext uri="{FF2B5EF4-FFF2-40B4-BE49-F238E27FC236}">
                <a16:creationId xmlns:a16="http://schemas.microsoft.com/office/drawing/2014/main" id="{345E4B26-70CC-42D0-4D58-2FCBD333CA3A}"/>
              </a:ext>
            </a:extLst>
          </p:cNvPr>
          <p:cNvSpPr txBox="1"/>
          <p:nvPr/>
        </p:nvSpPr>
        <p:spPr>
          <a:xfrm>
            <a:off x="2998381" y="3912781"/>
            <a:ext cx="0" cy="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indent="0" algn="l">
              <a:buNone/>
            </a:pPr>
            <a:endParaRPr lang="da-DK" sz="1100" dirty="0" err="1">
              <a:solidFill>
                <a:schemeClr val="tx1"/>
              </a:solidFill>
            </a:endParaRPr>
          </a:p>
        </p:txBody>
      </p:sp>
      <p:pic>
        <p:nvPicPr>
          <p:cNvPr id="9" name="Grafik 8">
            <a:extLst>
              <a:ext uri="{FF2B5EF4-FFF2-40B4-BE49-F238E27FC236}">
                <a16:creationId xmlns:a16="http://schemas.microsoft.com/office/drawing/2014/main" id="{755BD6B9-883E-D9E0-8978-2FFE3B05E7E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505206" y="969924"/>
            <a:ext cx="2065525" cy="2065525"/>
          </a:xfrm>
          <a:prstGeom prst="rect">
            <a:avLst/>
          </a:prstGeom>
        </p:spPr>
      </p:pic>
    </p:spTree>
    <p:extLst>
      <p:ext uri="{BB962C8B-B14F-4D97-AF65-F5344CB8AC3E}">
        <p14:creationId xmlns:p14="http://schemas.microsoft.com/office/powerpoint/2010/main" val="23314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2FA7-E7BC-7594-F64C-8C134D01F8A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A50EAD-E32E-FE8F-5184-ACDE2BE82AEB}"/>
              </a:ext>
            </a:extLst>
          </p:cNvPr>
          <p:cNvSpPr txBox="1">
            <a:spLocks/>
          </p:cNvSpPr>
          <p:nvPr/>
        </p:nvSpPr>
        <p:spPr>
          <a:xfrm>
            <a:off x="710744" y="3327402"/>
            <a:ext cx="3569025" cy="952373"/>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a:buFontTx/>
            </a:pPr>
            <a:r>
              <a:rPr lang="da-DK" sz="3600" b="1" dirty="0">
                <a:solidFill>
                  <a:srgbClr val="1C564B"/>
                </a:solidFill>
                <a:latin typeface="Palatino Linotype" panose="02040502050505030304" pitchFamily="18" charset="0"/>
              </a:rPr>
              <a:t>Værktøj til en-til-en-samtaler</a:t>
            </a:r>
            <a:endParaRPr lang="en-DK" sz="3600" b="1" dirty="0">
              <a:solidFill>
                <a:srgbClr val="1C564B"/>
              </a:solidFill>
              <a:latin typeface="Palatino Linotype" panose="02040502050505030304" pitchFamily="18" charset="0"/>
            </a:endParaRPr>
          </a:p>
        </p:txBody>
      </p:sp>
      <p:graphicFrame>
        <p:nvGraphicFramePr>
          <p:cNvPr id="4" name="Table 3">
            <a:extLst>
              <a:ext uri="{FF2B5EF4-FFF2-40B4-BE49-F238E27FC236}">
                <a16:creationId xmlns:a16="http://schemas.microsoft.com/office/drawing/2014/main" id="{F16E19B9-B721-C19E-8B3E-58C7E7232682}"/>
              </a:ext>
            </a:extLst>
          </p:cNvPr>
          <p:cNvGraphicFramePr>
            <a:graphicFrameLocks noGrp="1"/>
          </p:cNvGraphicFramePr>
          <p:nvPr>
            <p:extLst>
              <p:ext uri="{D42A27DB-BD31-4B8C-83A1-F6EECF244321}">
                <p14:modId xmlns:p14="http://schemas.microsoft.com/office/powerpoint/2010/main" val="4076674662"/>
              </p:ext>
            </p:extLst>
          </p:nvPr>
        </p:nvGraphicFramePr>
        <p:xfrm>
          <a:off x="4714875" y="962025"/>
          <a:ext cx="7213600" cy="5250408"/>
        </p:xfrm>
        <a:graphic>
          <a:graphicData uri="http://schemas.openxmlformats.org/drawingml/2006/table">
            <a:tbl>
              <a:tblPr firstRow="1" bandRow="1">
                <a:tableStyleId>{17292A2E-F333-43FB-9621-5CBBE7FDCDCB}</a:tableStyleId>
              </a:tblPr>
              <a:tblGrid>
                <a:gridCol w="2404533">
                  <a:extLst>
                    <a:ext uri="{9D8B030D-6E8A-4147-A177-3AD203B41FA5}">
                      <a16:colId xmlns:a16="http://schemas.microsoft.com/office/drawing/2014/main" val="188308899"/>
                    </a:ext>
                  </a:extLst>
                </a:gridCol>
                <a:gridCol w="1202267">
                  <a:extLst>
                    <a:ext uri="{9D8B030D-6E8A-4147-A177-3AD203B41FA5}">
                      <a16:colId xmlns:a16="http://schemas.microsoft.com/office/drawing/2014/main" val="3677920026"/>
                    </a:ext>
                  </a:extLst>
                </a:gridCol>
                <a:gridCol w="1202267">
                  <a:extLst>
                    <a:ext uri="{9D8B030D-6E8A-4147-A177-3AD203B41FA5}">
                      <a16:colId xmlns:a16="http://schemas.microsoft.com/office/drawing/2014/main" val="1872741718"/>
                    </a:ext>
                  </a:extLst>
                </a:gridCol>
                <a:gridCol w="2404533">
                  <a:extLst>
                    <a:ext uri="{9D8B030D-6E8A-4147-A177-3AD203B41FA5}">
                      <a16:colId xmlns:a16="http://schemas.microsoft.com/office/drawing/2014/main" val="3041709128"/>
                    </a:ext>
                  </a:extLst>
                </a:gridCol>
              </a:tblGrid>
              <a:tr h="426508">
                <a:tc>
                  <a:txBody>
                    <a:bodyPr/>
                    <a:lstStyle/>
                    <a:p>
                      <a:r>
                        <a:rPr lang="da-DK" sz="1200" b="1" i="0" dirty="0">
                          <a:solidFill>
                            <a:schemeClr val="bg1"/>
                          </a:solidFill>
                          <a:latin typeface="Palatino Linotype" panose="02040502050505030304" pitchFamily="18" charset="0"/>
                        </a:rPr>
                        <a:t>Navn: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564B"/>
                    </a:solidFill>
                  </a:tcPr>
                </a:tc>
                <a:tc gridSpan="2">
                  <a:txBody>
                    <a:bodyPr/>
                    <a:lstStyle/>
                    <a:p>
                      <a:r>
                        <a:rPr lang="da-DK" sz="1200" b="1" i="0" dirty="0">
                          <a:solidFill>
                            <a:schemeClr val="bg1"/>
                          </a:solidFill>
                          <a:latin typeface="Palatino Linotype" panose="02040502050505030304" pitchFamily="18" charset="0"/>
                        </a:rPr>
                        <a:t>Dato: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564B"/>
                    </a:solidFill>
                  </a:tcPr>
                </a:tc>
                <a:tc hMerge="1">
                  <a:txBody>
                    <a:bodyPr/>
                    <a:lstStyle/>
                    <a:p>
                      <a:endParaRPr lang="da-DK"/>
                    </a:p>
                  </a:txBody>
                  <a:tcPr/>
                </a:tc>
                <a:tc>
                  <a:txBody>
                    <a:bodyPr/>
                    <a:lstStyle/>
                    <a:p>
                      <a:r>
                        <a:rPr lang="da-DK" sz="1200" b="1" i="0" dirty="0">
                          <a:solidFill>
                            <a:schemeClr val="bg1"/>
                          </a:solidFill>
                          <a:latin typeface="Palatino Linotype" panose="02040502050505030304" pitchFamily="18" charset="0"/>
                        </a:rPr>
                        <a:t>Elevansvarlig: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564B"/>
                    </a:solidFill>
                  </a:tcPr>
                </a:tc>
                <a:extLst>
                  <a:ext uri="{0D108BD9-81ED-4DB2-BD59-A6C34878D82A}">
                    <a16:rowId xmlns:a16="http://schemas.microsoft.com/office/drawing/2014/main" val="1376522352"/>
                  </a:ext>
                </a:extLst>
              </a:tr>
              <a:tr h="1512641">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noProof="0" dirty="0">
                          <a:solidFill>
                            <a:srgbClr val="1C564B"/>
                          </a:solidFill>
                          <a:latin typeface="Palatino Linotype" panose="02040502050505030304" pitchFamily="18" charset="0"/>
                        </a:rPr>
                        <a:t>Højdepunkter siden sidst </a:t>
                      </a:r>
                    </a:p>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i="1" noProof="0" dirty="0">
                          <a:solidFill>
                            <a:srgbClr val="1C564B"/>
                          </a:solidFill>
                        </a:rPr>
                        <a:t>Elevens løste opgaver/projekter, styrkede kompetencer, personlig eller faglig udvikling, mv</a:t>
                      </a:r>
                      <a:r>
                        <a:rPr lang="da-DK" sz="1200" noProof="0" dirty="0">
                          <a:solidFill>
                            <a:srgbClr val="1C564B"/>
                          </a:solidFill>
                        </a:rPr>
                        <a:t>. </a:t>
                      </a:r>
                      <a:endParaRPr lang="en-US"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a:p>
                  </a:txBody>
                  <a:tcPr/>
                </a:tc>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noProof="0" dirty="0">
                          <a:solidFill>
                            <a:srgbClr val="1C564B"/>
                          </a:solidFill>
                          <a:latin typeface="Palatino Linotype" panose="02040502050505030304" pitchFamily="18" charset="0"/>
                        </a:rPr>
                        <a:t>Udfordringer/problemer</a:t>
                      </a:r>
                    </a:p>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i="1" noProof="0" dirty="0">
                          <a:solidFill>
                            <a:srgbClr val="1C564B"/>
                          </a:solidFill>
                        </a:rPr>
                        <a:t>Udfordringer eller problemer, som eleven står med og mangler sparring og støtte til at løse.</a:t>
                      </a:r>
                      <a:endParaRPr lang="da-DK"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dirty="0"/>
                    </a:p>
                  </a:txBody>
                  <a:tcPr/>
                </a:tc>
                <a:extLst>
                  <a:ext uri="{0D108BD9-81ED-4DB2-BD59-A6C34878D82A}">
                    <a16:rowId xmlns:a16="http://schemas.microsoft.com/office/drawing/2014/main" val="2514836131"/>
                  </a:ext>
                </a:extLst>
              </a:tr>
              <a:tr h="1155948">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i="0" noProof="0" dirty="0">
                          <a:solidFill>
                            <a:srgbClr val="1C564B"/>
                          </a:solidFill>
                          <a:latin typeface="Palatino Linotype" panose="02040502050505030304" pitchFamily="18" charset="0"/>
                        </a:rPr>
                        <a:t>Igangværende opgaver/projekter</a:t>
                      </a:r>
                    </a:p>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i="1" noProof="0" dirty="0">
                          <a:solidFill>
                            <a:srgbClr val="1C564B"/>
                          </a:solidFill>
                        </a:rPr>
                        <a:t>Opgaver og projekter eleven arbejder på.</a:t>
                      </a:r>
                      <a:endParaRPr lang="en-US"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dirty="0"/>
                    </a:p>
                  </a:txBody>
                  <a:tcPr/>
                </a:tc>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i="0" kern="1200" dirty="0" err="1">
                          <a:solidFill>
                            <a:srgbClr val="1C564B"/>
                          </a:solidFill>
                          <a:latin typeface="Palatino Linotype" panose="02040502050505030304" pitchFamily="18" charset="0"/>
                          <a:ea typeface="+mn-ea"/>
                          <a:cs typeface="+mn-cs"/>
                        </a:rPr>
                        <a:t>Foreslåede</a:t>
                      </a:r>
                      <a:r>
                        <a:rPr lang="en-US" sz="1400" b="1" i="0" kern="1200" dirty="0">
                          <a:solidFill>
                            <a:srgbClr val="1C564B"/>
                          </a:solidFill>
                          <a:latin typeface="Palatino Linotype" panose="02040502050505030304" pitchFamily="18" charset="0"/>
                          <a:ea typeface="+mn-ea"/>
                          <a:cs typeface="+mn-cs"/>
                        </a:rPr>
                        <a:t> </a:t>
                      </a:r>
                      <a:r>
                        <a:rPr lang="en-US" sz="1400" b="1" i="0" kern="1200" dirty="0" err="1">
                          <a:solidFill>
                            <a:srgbClr val="1C564B"/>
                          </a:solidFill>
                          <a:latin typeface="Palatino Linotype" panose="02040502050505030304" pitchFamily="18" charset="0"/>
                          <a:ea typeface="+mn-ea"/>
                          <a:cs typeface="+mn-cs"/>
                        </a:rPr>
                        <a:t>beslutninger</a:t>
                      </a:r>
                      <a:r>
                        <a:rPr lang="en-US" sz="1400" b="1" i="0" kern="1200" dirty="0">
                          <a:solidFill>
                            <a:srgbClr val="1C564B"/>
                          </a:solidFill>
                          <a:latin typeface="Palatino Linotype" panose="02040502050505030304" pitchFamily="18" charset="0"/>
                          <a:ea typeface="+mn-ea"/>
                          <a:cs typeface="+mn-cs"/>
                        </a:rPr>
                        <a:t> og </a:t>
                      </a:r>
                      <a:r>
                        <a:rPr lang="en-US" sz="1400" b="1" i="0" kern="1200" dirty="0" err="1">
                          <a:solidFill>
                            <a:srgbClr val="1C564B"/>
                          </a:solidFill>
                          <a:latin typeface="Palatino Linotype" panose="02040502050505030304" pitchFamily="18" charset="0"/>
                          <a:ea typeface="+mn-ea"/>
                          <a:cs typeface="+mn-cs"/>
                        </a:rPr>
                        <a:t>handlinger</a:t>
                      </a:r>
                      <a:endParaRPr lang="en-US" sz="1400" b="1" i="0" kern="1200" dirty="0">
                        <a:solidFill>
                          <a:srgbClr val="1C564B"/>
                        </a:solidFill>
                        <a:latin typeface="Palatino Linotype" panose="02040502050505030304" pitchFamily="18" charset="0"/>
                        <a:ea typeface="+mn-ea"/>
                        <a:cs typeface="+mn-cs"/>
                      </a:endParaRPr>
                    </a:p>
                    <a:p>
                      <a:r>
                        <a:rPr lang="da-DK" sz="1200" b="0" i="1" dirty="0">
                          <a:solidFill>
                            <a:srgbClr val="1C564B"/>
                          </a:solidFill>
                          <a:latin typeface="+mn-lt"/>
                        </a:rPr>
                        <a:t>Beslutninger og handlinger, der skal hjælpe med at løse udfordringer eller fremme elevens udvikling. </a:t>
                      </a:r>
                      <a:r>
                        <a:rPr lang="da-DK" sz="1200" b="0" i="1" noProof="0" dirty="0">
                          <a:solidFill>
                            <a:srgbClr val="1C564B"/>
                          </a:solidFill>
                          <a:latin typeface="+mn-lt"/>
                        </a:rPr>
                        <a:t>Kan udfyldes under/efter samtalen.</a:t>
                      </a:r>
                      <a:endParaRPr lang="da-DK" sz="1200" b="0" i="1" dirty="0">
                        <a:solidFill>
                          <a:srgbClr val="1C564B"/>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dirty="0"/>
                    </a:p>
                  </a:txBody>
                  <a:tcPr/>
                </a:tc>
                <a:extLst>
                  <a:ext uri="{0D108BD9-81ED-4DB2-BD59-A6C34878D82A}">
                    <a16:rowId xmlns:a16="http://schemas.microsoft.com/office/drawing/2014/main" val="777934004"/>
                  </a:ext>
                </a:extLst>
              </a:tr>
              <a:tr h="1731157">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i="0" noProof="0" dirty="0">
                          <a:solidFill>
                            <a:srgbClr val="1C564B"/>
                          </a:solidFill>
                          <a:latin typeface="Palatino Linotype" panose="02040502050505030304" pitchFamily="18" charset="0"/>
                        </a:rPr>
                        <a:t>Kommende opgaver/projekter</a:t>
                      </a:r>
                    </a:p>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i="1" noProof="0" dirty="0">
                          <a:solidFill>
                            <a:srgbClr val="1C564B"/>
                          </a:solidFill>
                        </a:rPr>
                        <a:t>Opgaver og projekter, eleven har i vente i den nærmeste fremtid.</a:t>
                      </a:r>
                      <a:endParaRPr lang="da-DK"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a:p>
                  </a:txBody>
                  <a:tcPr/>
                </a:tc>
                <a:tc gridSpan="2">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i="0" noProof="0" dirty="0">
                          <a:solidFill>
                            <a:srgbClr val="1C564B"/>
                          </a:solidFill>
                          <a:latin typeface="Palatino Linotype" panose="02040502050505030304" pitchFamily="18" charset="0"/>
                        </a:rPr>
                        <a:t>Refleksioner til næste samtale</a:t>
                      </a:r>
                    </a:p>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i="1" noProof="0" dirty="0">
                          <a:solidFill>
                            <a:srgbClr val="1C564B"/>
                          </a:solidFill>
                        </a:rPr>
                        <a:t>Emner og temaer, som det aftales at reflektere over til næste samtale, fx styrker, svagheder, udviklingsmål, mv.</a:t>
                      </a:r>
                      <a:endParaRPr lang="da-DK"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dirty="0"/>
                    </a:p>
                  </a:txBody>
                  <a:tcPr/>
                </a:tc>
                <a:extLst>
                  <a:ext uri="{0D108BD9-81ED-4DB2-BD59-A6C34878D82A}">
                    <a16:rowId xmlns:a16="http://schemas.microsoft.com/office/drawing/2014/main" val="188439158"/>
                  </a:ext>
                </a:extLst>
              </a:tr>
              <a:tr h="424154">
                <a:tc gridSpan="4">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400" b="1" i="0" noProof="0" dirty="0">
                          <a:solidFill>
                            <a:srgbClr val="1C564B"/>
                          </a:solidFill>
                          <a:latin typeface="Palatino Linotype" panose="02040502050505030304" pitchFamily="18" charset="0"/>
                        </a:rPr>
                        <a:t>Næste samtale: </a:t>
                      </a:r>
                      <a:r>
                        <a:rPr lang="da-DK" sz="1200" b="0" noProof="0" dirty="0">
                          <a:solidFill>
                            <a:srgbClr val="1C564B"/>
                          </a:solidFill>
                        </a:rPr>
                        <a:t>[Dato]</a:t>
                      </a:r>
                      <a:endParaRPr lang="da-DK" sz="1200" dirty="0">
                        <a:solidFill>
                          <a:srgbClr val="1C564B"/>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F1D8"/>
                    </a:solidFill>
                  </a:tcPr>
                </a:tc>
                <a:tc hMerge="1">
                  <a:txBody>
                    <a:bodyPr/>
                    <a:lstStyle/>
                    <a:p>
                      <a:endParaRPr lang="da-DK"/>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2"/>
                    </a:solidFill>
                  </a:tcPr>
                </a:tc>
                <a:tc hMerge="1">
                  <a:txBody>
                    <a:bodyPr/>
                    <a:lstStyle/>
                    <a:p>
                      <a:endParaRP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2"/>
                    </a:solidFill>
                  </a:tcPr>
                </a:tc>
                <a:tc hMerge="1">
                  <a:txBody>
                    <a:bodyPr/>
                    <a:lstStyle/>
                    <a:p>
                      <a:endParaRPr lang="da-DK"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2"/>
                    </a:solidFill>
                  </a:tcPr>
                </a:tc>
                <a:extLst>
                  <a:ext uri="{0D108BD9-81ED-4DB2-BD59-A6C34878D82A}">
                    <a16:rowId xmlns:a16="http://schemas.microsoft.com/office/drawing/2014/main" val="1379302707"/>
                  </a:ext>
                </a:extLst>
              </a:tr>
            </a:tbl>
          </a:graphicData>
        </a:graphic>
      </p:graphicFrame>
      <p:sp>
        <p:nvSpPr>
          <p:cNvPr id="6" name="Content Placeholder 3">
            <a:extLst>
              <a:ext uri="{FF2B5EF4-FFF2-40B4-BE49-F238E27FC236}">
                <a16:creationId xmlns:a16="http://schemas.microsoft.com/office/drawing/2014/main" id="{B0AA93FA-A376-44D8-E69D-030C9734A566}"/>
              </a:ext>
            </a:extLst>
          </p:cNvPr>
          <p:cNvSpPr txBox="1">
            <a:spLocks/>
          </p:cNvSpPr>
          <p:nvPr/>
        </p:nvSpPr>
        <p:spPr>
          <a:xfrm>
            <a:off x="710744" y="4412370"/>
            <a:ext cx="3669344" cy="2344032"/>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a:lnSpc>
                <a:spcPct val="120000"/>
              </a:lnSpc>
            </a:pPr>
            <a:r>
              <a:rPr lang="da-DK" sz="1200" dirty="0">
                <a:solidFill>
                  <a:srgbClr val="1C564B"/>
                </a:solidFill>
              </a:rPr>
              <a:t>Skabelonen kan hjælpe med at skabe struktur og kontinuitet i jeres samtaler. Det rammesætter samtalen, så både du og eleven kan forberede jer. Eleven udfylder værktøjet fra gang til gang, så dialogen tager udgangspunkt i elevens refleksioner og overvejelser. Samtidig giver det dig et klart billede af aktuelle temaer og udfordringer, I kan tage op sammen. </a:t>
            </a:r>
          </a:p>
        </p:txBody>
      </p:sp>
      <p:pic>
        <p:nvPicPr>
          <p:cNvPr id="11" name="Grafik 10">
            <a:extLst>
              <a:ext uri="{FF2B5EF4-FFF2-40B4-BE49-F238E27FC236}">
                <a16:creationId xmlns:a16="http://schemas.microsoft.com/office/drawing/2014/main" id="{AC3D80CF-3731-C35F-912E-44CA354D39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665" y="962025"/>
            <a:ext cx="2175501" cy="1926872"/>
          </a:xfrm>
          <a:prstGeom prst="rect">
            <a:avLst/>
          </a:prstGeom>
        </p:spPr>
      </p:pic>
    </p:spTree>
    <p:extLst>
      <p:ext uri="{BB962C8B-B14F-4D97-AF65-F5344CB8AC3E}">
        <p14:creationId xmlns:p14="http://schemas.microsoft.com/office/powerpoint/2010/main" val="40247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01779B-9329-C4F2-4433-CF7FFAB612C1}"/>
            </a:ext>
          </a:extLst>
        </p:cNvPr>
        <p:cNvGrpSpPr/>
        <p:nvPr/>
      </p:nvGrpSpPr>
      <p:grpSpPr>
        <a:xfrm>
          <a:off x="0" y="0"/>
          <a:ext cx="0" cy="0"/>
          <a:chOff x="0" y="0"/>
          <a:chExt cx="0" cy="0"/>
        </a:xfrm>
      </p:grpSpPr>
      <p:sp>
        <p:nvSpPr>
          <p:cNvPr id="27" name="Rectangle: Rounded Corners 38">
            <a:extLst>
              <a:ext uri="{FF2B5EF4-FFF2-40B4-BE49-F238E27FC236}">
                <a16:creationId xmlns:a16="http://schemas.microsoft.com/office/drawing/2014/main" id="{D73783B6-CAF1-6584-3491-506C1538088E}"/>
              </a:ext>
            </a:extLst>
          </p:cNvPr>
          <p:cNvSpPr/>
          <p:nvPr/>
        </p:nvSpPr>
        <p:spPr>
          <a:xfrm>
            <a:off x="6136356" y="555090"/>
            <a:ext cx="5782260" cy="1741747"/>
          </a:xfrm>
          <a:prstGeom prst="roundRect">
            <a:avLst/>
          </a:prstGeom>
          <a:solidFill>
            <a:srgbClr val="E8F3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9" tIns="72009" rIns="72009" bIns="72009" rtlCol="0" anchor="t" anchorCtr="0">
            <a:noAutofit/>
          </a:bodyPr>
          <a:lstStyle/>
          <a:p>
            <a:pPr algn="l">
              <a:lnSpc>
                <a:spcPct val="93000"/>
              </a:lnSpc>
            </a:pPr>
            <a:endParaRPr lang="da-DK" sz="1100" noProof="0" dirty="0" err="1">
              <a:solidFill>
                <a:sysClr val="windowText" lastClr="000000"/>
              </a:solidFill>
            </a:endParaRPr>
          </a:p>
        </p:txBody>
      </p:sp>
      <p:sp>
        <p:nvSpPr>
          <p:cNvPr id="6" name="Title 1">
            <a:extLst>
              <a:ext uri="{FF2B5EF4-FFF2-40B4-BE49-F238E27FC236}">
                <a16:creationId xmlns:a16="http://schemas.microsoft.com/office/drawing/2014/main" id="{CBA41E66-34EA-176A-DB9E-84017F25A95D}"/>
              </a:ext>
            </a:extLst>
          </p:cNvPr>
          <p:cNvSpPr txBox="1">
            <a:spLocks/>
          </p:cNvSpPr>
          <p:nvPr/>
        </p:nvSpPr>
        <p:spPr>
          <a:xfrm>
            <a:off x="695325" y="962025"/>
            <a:ext cx="4779500" cy="1560542"/>
          </a:xfrm>
          <a:prstGeom prst="rect">
            <a:avLst/>
          </a:prstGeom>
        </p:spPr>
        <p:txBody>
          <a:bodyPr vert="horz" lIns="0" tIns="0" rIns="0" bIns="0" rtlCol="0" anchor="t" anchorCtr="0">
            <a:noAutofit/>
          </a:bodyPr>
          <a:lstStyle>
            <a:lvl1pPr algn="l" defTabSz="742969" rtl="0" eaLnBrk="1" latinLnBrk="0" hangingPunct="1">
              <a:lnSpc>
                <a:spcPct val="93000"/>
              </a:lnSpc>
              <a:spcBef>
                <a:spcPct val="0"/>
              </a:spcBef>
              <a:spcAft>
                <a:spcPts val="600"/>
              </a:spcAft>
              <a:buNone/>
              <a:defRPr sz="2400" kern="1200">
                <a:solidFill>
                  <a:srgbClr val="1F2023"/>
                </a:solidFill>
                <a:latin typeface="+mj-lt"/>
                <a:ea typeface="+mj-ea"/>
                <a:cs typeface="+mj-cs"/>
              </a:defRPr>
            </a:lvl1pPr>
          </a:lstStyle>
          <a:p>
            <a:pPr>
              <a:buFontTx/>
            </a:pPr>
            <a:r>
              <a:rPr lang="da-DK" sz="3600" b="1" dirty="0">
                <a:solidFill>
                  <a:srgbClr val="1C564B"/>
                </a:solidFill>
                <a:latin typeface="Palatino Linotype" panose="02040502050505030304" pitchFamily="18" charset="0"/>
              </a:rPr>
              <a:t>Mulige spørgsmål</a:t>
            </a:r>
          </a:p>
          <a:p>
            <a:pPr>
              <a:buFontTx/>
            </a:pPr>
            <a:r>
              <a:rPr lang="da-DK" sz="3600" b="1" dirty="0">
                <a:solidFill>
                  <a:srgbClr val="1C564B"/>
                </a:solidFill>
                <a:latin typeface="Palatino Linotype" panose="02040502050505030304" pitchFamily="18" charset="0"/>
              </a:rPr>
              <a:t>til en-til-en og udviklingssamtaler</a:t>
            </a:r>
            <a:endParaRPr lang="en-DK" sz="3600" b="1" dirty="0">
              <a:solidFill>
                <a:srgbClr val="1C564B"/>
              </a:solidFill>
              <a:latin typeface="Palatino Linotype" panose="02040502050505030304" pitchFamily="18" charset="0"/>
            </a:endParaRPr>
          </a:p>
        </p:txBody>
      </p:sp>
      <p:sp>
        <p:nvSpPr>
          <p:cNvPr id="10" name="Content Placeholder 3">
            <a:extLst>
              <a:ext uri="{FF2B5EF4-FFF2-40B4-BE49-F238E27FC236}">
                <a16:creationId xmlns:a16="http://schemas.microsoft.com/office/drawing/2014/main" id="{D79B874C-48B9-3732-BA00-AA4481CCDE8D}"/>
              </a:ext>
            </a:extLst>
          </p:cNvPr>
          <p:cNvSpPr txBox="1">
            <a:spLocks/>
          </p:cNvSpPr>
          <p:nvPr/>
        </p:nvSpPr>
        <p:spPr>
          <a:xfrm>
            <a:off x="6985408" y="940660"/>
            <a:ext cx="2334590" cy="1207229"/>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a:lnSpc>
                <a:spcPct val="100000"/>
              </a:lnSpc>
              <a:buNone/>
            </a:pPr>
            <a:r>
              <a:rPr lang="da-DK" b="1" dirty="0">
                <a:solidFill>
                  <a:srgbClr val="1C564B"/>
                </a:solidFill>
                <a:latin typeface="Palatino Linotype" panose="02040502050505030304" pitchFamily="18" charset="0"/>
              </a:rPr>
              <a:t>TIP: Feedback til dig </a:t>
            </a:r>
            <a:br>
              <a:rPr lang="da-DK" b="1" dirty="0">
                <a:solidFill>
                  <a:srgbClr val="1C564B"/>
                </a:solidFill>
                <a:latin typeface="Palatino Linotype" panose="02040502050505030304" pitchFamily="18" charset="0"/>
              </a:rPr>
            </a:br>
            <a:r>
              <a:rPr lang="da-DK" b="1" dirty="0">
                <a:solidFill>
                  <a:srgbClr val="1C564B"/>
                </a:solidFill>
                <a:latin typeface="Palatino Linotype" panose="02040502050505030304" pitchFamily="18" charset="0"/>
              </a:rPr>
              <a:t>som elevansvarlig</a:t>
            </a:r>
          </a:p>
          <a:p>
            <a:pPr>
              <a:lnSpc>
                <a:spcPct val="100000"/>
              </a:lnSpc>
              <a:buNone/>
            </a:pPr>
            <a:r>
              <a:rPr lang="da-DK" sz="900" dirty="0">
                <a:solidFill>
                  <a:srgbClr val="1C564B"/>
                </a:solidFill>
              </a:rPr>
              <a:t>Hvis du ønsker at skabe en dialog, hvor du også får feedback – og på den måde styrke jeres samarbejde – kan du sende et par spørgsmål til eleven inden samtalen. Det giver eleven mulighed for at forberede sig.</a:t>
            </a:r>
          </a:p>
        </p:txBody>
      </p:sp>
      <p:sp>
        <p:nvSpPr>
          <p:cNvPr id="11" name="Content Placeholder 3">
            <a:extLst>
              <a:ext uri="{FF2B5EF4-FFF2-40B4-BE49-F238E27FC236}">
                <a16:creationId xmlns:a16="http://schemas.microsoft.com/office/drawing/2014/main" id="{659AC589-9E95-4F08-C155-9FB518597F99}"/>
              </a:ext>
            </a:extLst>
          </p:cNvPr>
          <p:cNvSpPr txBox="1">
            <a:spLocks/>
          </p:cNvSpPr>
          <p:nvPr/>
        </p:nvSpPr>
        <p:spPr>
          <a:xfrm>
            <a:off x="9584026" y="709326"/>
            <a:ext cx="2334590" cy="1741747"/>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a:lnSpc>
                <a:spcPct val="100000"/>
              </a:lnSpc>
              <a:spcAft>
                <a:spcPts val="300"/>
              </a:spcAft>
              <a:buNone/>
            </a:pPr>
            <a:r>
              <a:rPr lang="da-DK" b="1" dirty="0">
                <a:solidFill>
                  <a:srgbClr val="1C564B"/>
                </a:solidFill>
                <a:latin typeface="Palatino Linotype" panose="02040502050505030304" pitchFamily="18" charset="0"/>
              </a:rPr>
              <a:t>Forslag til spørgsmål:</a:t>
            </a:r>
          </a:p>
          <a:p>
            <a:pPr marL="171450" indent="-171450">
              <a:lnSpc>
                <a:spcPct val="100000"/>
              </a:lnSpc>
              <a:spcAft>
                <a:spcPts val="300"/>
              </a:spcAft>
              <a:buFont typeface="Arial" panose="020B0604020202020204" pitchFamily="34" charset="0"/>
              <a:buChar char="•"/>
            </a:pPr>
            <a:r>
              <a:rPr lang="da-DK" sz="900" dirty="0">
                <a:solidFill>
                  <a:srgbClr val="1C564B"/>
                </a:solidFill>
              </a:rPr>
              <a:t>Hvad fungerer godt for dig i </a:t>
            </a:r>
            <a:br>
              <a:rPr lang="da-DK" sz="900" dirty="0">
                <a:solidFill>
                  <a:srgbClr val="1C564B"/>
                </a:solidFill>
              </a:rPr>
            </a:br>
            <a:r>
              <a:rPr lang="da-DK" sz="900" dirty="0">
                <a:solidFill>
                  <a:srgbClr val="1C564B"/>
                </a:solidFill>
              </a:rPr>
              <a:t>vores samarbejde? </a:t>
            </a:r>
          </a:p>
          <a:p>
            <a:pPr marL="171450" indent="-171450">
              <a:lnSpc>
                <a:spcPct val="100000"/>
              </a:lnSpc>
              <a:spcAft>
                <a:spcPts val="300"/>
              </a:spcAft>
              <a:buFont typeface="Arial" panose="020B0604020202020204" pitchFamily="34" charset="0"/>
              <a:buChar char="•"/>
            </a:pPr>
            <a:r>
              <a:rPr lang="da-DK" sz="900" dirty="0">
                <a:solidFill>
                  <a:srgbClr val="1C564B"/>
                </a:solidFill>
              </a:rPr>
              <a:t>Hvordan skaber jeg gode arbejds-</a:t>
            </a:r>
            <a:br>
              <a:rPr lang="da-DK" sz="900" dirty="0">
                <a:solidFill>
                  <a:srgbClr val="1C564B"/>
                </a:solidFill>
              </a:rPr>
            </a:br>
            <a:r>
              <a:rPr lang="da-DK" sz="900" dirty="0">
                <a:solidFill>
                  <a:srgbClr val="1C564B"/>
                </a:solidFill>
              </a:rPr>
              <a:t>rammer for dig? </a:t>
            </a:r>
          </a:p>
          <a:p>
            <a:pPr marL="171450" indent="-171450">
              <a:lnSpc>
                <a:spcPct val="100000"/>
              </a:lnSpc>
              <a:spcAft>
                <a:spcPts val="300"/>
              </a:spcAft>
              <a:buFont typeface="Arial" panose="020B0604020202020204" pitchFamily="34" charset="0"/>
              <a:buChar char="•"/>
            </a:pPr>
            <a:r>
              <a:rPr lang="da-DK" sz="900" dirty="0">
                <a:solidFill>
                  <a:srgbClr val="1C564B"/>
                </a:solidFill>
              </a:rPr>
              <a:t>Hvad kan jeg gøre for at vejlede og </a:t>
            </a:r>
            <a:br>
              <a:rPr lang="da-DK" sz="900" dirty="0">
                <a:solidFill>
                  <a:srgbClr val="1C564B"/>
                </a:solidFill>
              </a:rPr>
            </a:br>
            <a:r>
              <a:rPr lang="da-DK" sz="900" dirty="0">
                <a:solidFill>
                  <a:srgbClr val="1C564B"/>
                </a:solidFill>
              </a:rPr>
              <a:t>støtte dig i endnu højere grad? </a:t>
            </a:r>
          </a:p>
          <a:p>
            <a:pPr marL="171450" indent="-171450">
              <a:lnSpc>
                <a:spcPct val="100000"/>
              </a:lnSpc>
              <a:spcAft>
                <a:spcPts val="300"/>
              </a:spcAft>
              <a:buFont typeface="Arial" panose="020B0604020202020204" pitchFamily="34" charset="0"/>
              <a:buChar char="•"/>
            </a:pPr>
            <a:r>
              <a:rPr lang="da-DK" sz="900" dirty="0">
                <a:solidFill>
                  <a:srgbClr val="1C564B"/>
                </a:solidFill>
              </a:rPr>
              <a:t>Er der et område, hvor jeg kan gøre </a:t>
            </a:r>
            <a:br>
              <a:rPr lang="da-DK" sz="900" dirty="0">
                <a:solidFill>
                  <a:srgbClr val="1C564B"/>
                </a:solidFill>
              </a:rPr>
            </a:br>
            <a:r>
              <a:rPr lang="da-DK" sz="900" dirty="0">
                <a:solidFill>
                  <a:srgbClr val="1C564B"/>
                </a:solidFill>
              </a:rPr>
              <a:t>mere for at hjælpe din udvikling på vej?</a:t>
            </a:r>
          </a:p>
        </p:txBody>
      </p:sp>
      <p:sp>
        <p:nvSpPr>
          <p:cNvPr id="17" name="Content Placeholder 3">
            <a:extLst>
              <a:ext uri="{FF2B5EF4-FFF2-40B4-BE49-F238E27FC236}">
                <a16:creationId xmlns:a16="http://schemas.microsoft.com/office/drawing/2014/main" id="{2BC43B0D-4EB8-71BB-3BBA-24539A454827}"/>
              </a:ext>
            </a:extLst>
          </p:cNvPr>
          <p:cNvSpPr txBox="1">
            <a:spLocks/>
          </p:cNvSpPr>
          <p:nvPr/>
        </p:nvSpPr>
        <p:spPr>
          <a:xfrm>
            <a:off x="679892" y="2667678"/>
            <a:ext cx="5142174" cy="1345104"/>
          </a:xfrm>
          <a:prstGeom prst="rect">
            <a:avLst/>
          </a:prstGeom>
        </p:spPr>
        <p:txBody>
          <a:bodyPr vert="horz" lIns="0" tIns="0" rIns="0" bIns="0" rtlCol="0">
            <a:noAutofit/>
          </a:bodyPr>
          <a:lstStyle>
            <a:lvl1pPr marL="0" indent="0"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1pPr>
            <a:lvl2pPr marL="144003"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2pPr>
            <a:lvl3pPr marL="288007" indent="-144003" algn="l" defTabSz="742969" rtl="0" eaLnBrk="1" latinLnBrk="0" hangingPunct="1">
              <a:lnSpc>
                <a:spcPct val="93000"/>
              </a:lnSpc>
              <a:spcBef>
                <a:spcPts val="0"/>
              </a:spcBef>
              <a:spcAft>
                <a:spcPts val="600"/>
              </a:spcAft>
              <a:buFont typeface="Arial" panose="020B0604020202020204" pitchFamily="34" charset="0"/>
              <a:buChar char="–"/>
              <a:defRPr sz="1400" kern="1200">
                <a:solidFill>
                  <a:srgbClr val="1F2023"/>
                </a:solidFill>
                <a:latin typeface="+mn-lt"/>
                <a:ea typeface="+mn-ea"/>
                <a:cs typeface="+mn-cs"/>
              </a:defRPr>
            </a:lvl3pPr>
            <a:lvl4pPr marL="432011" indent="-144003" algn="l" defTabSz="742969" rtl="0" eaLnBrk="1" latinLnBrk="0" hangingPunct="1">
              <a:lnSpc>
                <a:spcPct val="93000"/>
              </a:lnSpc>
              <a:spcBef>
                <a:spcPts val="0"/>
              </a:spcBef>
              <a:spcAft>
                <a:spcPts val="600"/>
              </a:spcAft>
              <a:buFont typeface="Arial" panose="020B0604020202020204" pitchFamily="34" charset="0"/>
              <a:buChar char="•"/>
              <a:defRPr sz="1400" b="0" kern="1200">
                <a:solidFill>
                  <a:srgbClr val="1F2023"/>
                </a:solidFill>
                <a:latin typeface="+mn-lt"/>
                <a:ea typeface="+mn-ea"/>
                <a:cs typeface="+mn-cs"/>
              </a:defRPr>
            </a:lvl4pPr>
            <a:lvl5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none" baseline="0">
                <a:solidFill>
                  <a:srgbClr val="1F2023"/>
                </a:solidFill>
                <a:latin typeface="+mn-lt"/>
                <a:ea typeface="+mn-ea"/>
                <a:cs typeface="+mn-cs"/>
              </a:defRPr>
            </a:lvl5pPr>
            <a:lvl6pPr marL="0" indent="0" algn="l" defTabSz="742969" rtl="0" eaLnBrk="1" latinLnBrk="0" hangingPunct="1">
              <a:lnSpc>
                <a:spcPct val="93000"/>
              </a:lnSpc>
              <a:spcBef>
                <a:spcPts val="0"/>
              </a:spcBef>
              <a:spcAft>
                <a:spcPts val="600"/>
              </a:spcAft>
              <a:buFont typeface="Arial" panose="020B0604020202020204" pitchFamily="34" charset="0"/>
              <a:buChar char="​"/>
              <a:defRPr sz="1400" b="1" kern="1200" cap="all" baseline="0">
                <a:solidFill>
                  <a:srgbClr val="1F2023"/>
                </a:solidFill>
                <a:latin typeface="+mj-lt"/>
                <a:ea typeface="+mn-ea"/>
                <a:cs typeface="+mn-cs"/>
              </a:defRPr>
            </a:lvl6pPr>
            <a:lvl7pPr marL="216000" indent="-216000" algn="l" defTabSz="742969" rtl="0" eaLnBrk="1" latinLnBrk="0" hangingPunct="1">
              <a:lnSpc>
                <a:spcPct val="93000"/>
              </a:lnSpc>
              <a:spcBef>
                <a:spcPts val="0"/>
              </a:spcBef>
              <a:spcAft>
                <a:spcPts val="600"/>
              </a:spcAft>
              <a:buFont typeface="+mj-lt"/>
              <a:buAutoNum type="arabicPeriod"/>
              <a:defRPr sz="1400" kern="1200" baseline="0">
                <a:solidFill>
                  <a:srgbClr val="1F2023"/>
                </a:solidFill>
                <a:latin typeface="+mn-lt"/>
                <a:ea typeface="+mn-ea"/>
                <a:cs typeface="+mn-cs"/>
              </a:defRPr>
            </a:lvl7pPr>
            <a:lvl8pPr marL="216000" indent="-216000" algn="l" defTabSz="742969" rtl="0" eaLnBrk="1" latinLnBrk="0" hangingPunct="1">
              <a:lnSpc>
                <a:spcPct val="93000"/>
              </a:lnSpc>
              <a:spcBef>
                <a:spcPts val="0"/>
              </a:spcBef>
              <a:spcAft>
                <a:spcPts val="600"/>
              </a:spcAft>
              <a:buFont typeface="+mj-lt"/>
              <a:buAutoNum type="alphaUcPeriod"/>
              <a:defRPr sz="1400" kern="1200">
                <a:solidFill>
                  <a:srgbClr val="1F2023"/>
                </a:solidFill>
                <a:latin typeface="+mn-lt"/>
                <a:ea typeface="+mn-ea"/>
                <a:cs typeface="+mn-cs"/>
              </a:defRPr>
            </a:lvl8pPr>
            <a:lvl9pPr marL="0" indent="0" algn="l" defTabSz="742969" rtl="0" eaLnBrk="1" latinLnBrk="0" hangingPunct="1">
              <a:lnSpc>
                <a:spcPct val="100000"/>
              </a:lnSpc>
              <a:spcBef>
                <a:spcPts val="0"/>
              </a:spcBef>
              <a:spcAft>
                <a:spcPts val="600"/>
              </a:spcAft>
              <a:buFont typeface="Arial" panose="020B0604020202020204" pitchFamily="34" charset="0"/>
              <a:buNone/>
              <a:defRPr sz="2800" kern="1200" cap="none" baseline="0">
                <a:solidFill>
                  <a:srgbClr val="1F2023"/>
                </a:solidFill>
                <a:latin typeface="Palatino Linotype" panose="02040502050505030304" pitchFamily="18" charset="0"/>
                <a:ea typeface="+mn-ea"/>
                <a:cs typeface="+mn-cs"/>
              </a:defRPr>
            </a:lvl9pPr>
          </a:lstStyle>
          <a:p>
            <a:pPr>
              <a:lnSpc>
                <a:spcPct val="120000"/>
              </a:lnSpc>
            </a:pPr>
            <a:r>
              <a:rPr lang="da-DK" sz="1200" dirty="0">
                <a:solidFill>
                  <a:srgbClr val="1C564B"/>
                </a:solidFill>
              </a:rPr>
              <a:t>En liste med temaer og spørgsmål, der kan danne afsæt for jeres samtaler. Spørgsmålene er designet til at skabe dialog og refleksion. Listen er tænkt som et katalog, hvor I kan vælge de mest relevante spørgsmål til den aktuelle situation.</a:t>
            </a:r>
          </a:p>
        </p:txBody>
      </p:sp>
      <p:sp>
        <p:nvSpPr>
          <p:cNvPr id="23" name="Tekstfelt 22">
            <a:extLst>
              <a:ext uri="{FF2B5EF4-FFF2-40B4-BE49-F238E27FC236}">
                <a16:creationId xmlns:a16="http://schemas.microsoft.com/office/drawing/2014/main" id="{9CC60DEF-FB67-4FE6-5545-017A0C6E44EF}"/>
              </a:ext>
            </a:extLst>
          </p:cNvPr>
          <p:cNvSpPr txBox="1"/>
          <p:nvPr/>
        </p:nvSpPr>
        <p:spPr>
          <a:xfrm>
            <a:off x="-1377387" y="-2060294"/>
            <a:ext cx="0" cy="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indent="0" algn="l">
              <a:buNone/>
            </a:pPr>
            <a:endParaRPr lang="da-DK" sz="1100" dirty="0" err="1">
              <a:solidFill>
                <a:schemeClr val="tx1"/>
              </a:solidFill>
            </a:endParaRPr>
          </a:p>
        </p:txBody>
      </p:sp>
      <p:pic>
        <p:nvPicPr>
          <p:cNvPr id="25" name="Grafik 24">
            <a:extLst>
              <a:ext uri="{FF2B5EF4-FFF2-40B4-BE49-F238E27FC236}">
                <a16:creationId xmlns:a16="http://schemas.microsoft.com/office/drawing/2014/main" id="{A34694C8-0E10-6BEF-49AA-08155AA75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9569" y="642118"/>
            <a:ext cx="549105" cy="755019"/>
          </a:xfrm>
          <a:prstGeom prst="rect">
            <a:avLst/>
          </a:prstGeom>
        </p:spPr>
      </p:pic>
      <p:sp>
        <p:nvSpPr>
          <p:cNvPr id="26" name="Tekstfelt 25">
            <a:extLst>
              <a:ext uri="{FF2B5EF4-FFF2-40B4-BE49-F238E27FC236}">
                <a16:creationId xmlns:a16="http://schemas.microsoft.com/office/drawing/2014/main" id="{2D7F1B86-DF1A-5529-2BB3-70FEDAFEDC81}"/>
              </a:ext>
            </a:extLst>
          </p:cNvPr>
          <p:cNvSpPr txBox="1"/>
          <p:nvPr/>
        </p:nvSpPr>
        <p:spPr>
          <a:xfrm>
            <a:off x="7326775" y="-231494"/>
            <a:ext cx="0" cy="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marL="0" indent="0" algn="l">
              <a:buNone/>
            </a:pPr>
            <a:endParaRPr lang="da-DK" sz="1100" dirty="0" err="1">
              <a:solidFill>
                <a:schemeClr val="tx1"/>
              </a:solidFill>
            </a:endParaRPr>
          </a:p>
        </p:txBody>
      </p:sp>
      <p:cxnSp>
        <p:nvCxnSpPr>
          <p:cNvPr id="28" name="Lige forbindelse 27">
            <a:extLst>
              <a:ext uri="{FF2B5EF4-FFF2-40B4-BE49-F238E27FC236}">
                <a16:creationId xmlns:a16="http://schemas.microsoft.com/office/drawing/2014/main" id="{228A40EB-7B34-3D81-6C7F-0B41BAE5594F}"/>
              </a:ext>
            </a:extLst>
          </p:cNvPr>
          <p:cNvCxnSpPr>
            <a:cxnSpLocks/>
          </p:cNvCxnSpPr>
          <p:nvPr/>
        </p:nvCxnSpPr>
        <p:spPr>
          <a:xfrm>
            <a:off x="9373163" y="705916"/>
            <a:ext cx="0" cy="1440094"/>
          </a:xfrm>
          <a:prstGeom prst="line">
            <a:avLst/>
          </a:prstGeom>
          <a:ln w="6350">
            <a:solidFill>
              <a:srgbClr val="1A857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1">
            <a:extLst>
              <a:ext uri="{FF2B5EF4-FFF2-40B4-BE49-F238E27FC236}">
                <a16:creationId xmlns:a16="http://schemas.microsoft.com/office/drawing/2014/main" id="{73339551-278C-050E-1C77-DA8D56667AAB}"/>
              </a:ext>
            </a:extLst>
          </p:cNvPr>
          <p:cNvGraphicFramePr>
            <a:graphicFrameLocks noGrp="1"/>
          </p:cNvGraphicFramePr>
          <p:nvPr>
            <p:extLst>
              <p:ext uri="{D42A27DB-BD31-4B8C-83A1-F6EECF244321}">
                <p14:modId xmlns:p14="http://schemas.microsoft.com/office/powerpoint/2010/main" val="404455629"/>
              </p:ext>
            </p:extLst>
          </p:nvPr>
        </p:nvGraphicFramePr>
        <p:xfrm>
          <a:off x="695325" y="3833837"/>
          <a:ext cx="5180330" cy="2758440"/>
        </p:xfrm>
        <a:graphic>
          <a:graphicData uri="http://schemas.openxmlformats.org/drawingml/2006/table">
            <a:tbl>
              <a:tblPr firstRow="1" bandRow="1">
                <a:tableStyleId>{17292A2E-F333-43FB-9621-5CBBE7FDCDCB}</a:tableStyleId>
              </a:tblPr>
              <a:tblGrid>
                <a:gridCol w="5180330">
                  <a:extLst>
                    <a:ext uri="{9D8B030D-6E8A-4147-A177-3AD203B41FA5}">
                      <a16:colId xmlns:a16="http://schemas.microsoft.com/office/drawing/2014/main" val="306876612"/>
                    </a:ext>
                  </a:extLst>
                </a:gridCol>
              </a:tblGrid>
              <a:tr h="251954">
                <a:tc>
                  <a:txBody>
                    <a:bodyPr/>
                    <a:lstStyle/>
                    <a:p>
                      <a:pPr>
                        <a:lnSpc>
                          <a:spcPct val="100000"/>
                        </a:lnSpc>
                        <a:spcAft>
                          <a:spcPts val="300"/>
                        </a:spcAft>
                      </a:pPr>
                      <a:r>
                        <a:rPr lang="da-DK" sz="1200" b="1" i="0" dirty="0">
                          <a:solidFill>
                            <a:schemeClr val="bg1"/>
                          </a:solidFill>
                          <a:latin typeface="Palatino Linotype" panose="02040502050505030304" pitchFamily="18" charset="0"/>
                        </a:rPr>
                        <a:t>1. Status og refleksion</a:t>
                      </a:r>
                    </a:p>
                  </a:txBody>
                  <a:tcPr>
                    <a:lnL w="9525" cap="flat" cmpd="sng" algn="ctr">
                      <a:solidFill>
                        <a:srgbClr val="0F4C40"/>
                      </a:solidFill>
                      <a:prstDash val="solid"/>
                      <a:round/>
                      <a:headEnd type="none" w="med" len="med"/>
                      <a:tailEnd type="none" w="med" len="med"/>
                    </a:lnL>
                    <a:lnR w="9525" cap="flat" cmpd="sng" algn="ctr">
                      <a:solidFill>
                        <a:srgbClr val="0F4C40"/>
                      </a:solidFill>
                      <a:prstDash val="solid"/>
                      <a:round/>
                      <a:headEnd type="none" w="med" len="med"/>
                      <a:tailEnd type="none" w="med" len="med"/>
                    </a:lnR>
                    <a:lnT w="9525" cap="flat" cmpd="sng" algn="ctr">
                      <a:solidFill>
                        <a:srgbClr val="0F4C40"/>
                      </a:solidFill>
                      <a:prstDash val="solid"/>
                      <a:round/>
                      <a:headEnd type="none" w="med" len="med"/>
                      <a:tailEnd type="none" w="med" len="med"/>
                    </a:lnT>
                    <a:lnB w="9525" cap="flat" cmpd="sng" algn="ctr">
                      <a:solidFill>
                        <a:srgbClr val="0F4C40"/>
                      </a:solidFill>
                      <a:prstDash val="solid"/>
                      <a:round/>
                      <a:headEnd type="none" w="med" len="med"/>
                      <a:tailEnd type="none" w="med" len="med"/>
                    </a:lnB>
                    <a:lnTlToBr w="12700" cmpd="sng">
                      <a:noFill/>
                      <a:prstDash val="solid"/>
                    </a:lnTlToBr>
                    <a:lnBlToTr w="12700" cmpd="sng">
                      <a:noFill/>
                      <a:prstDash val="solid"/>
                    </a:lnBlToTr>
                    <a:solidFill>
                      <a:srgbClr val="1C564B"/>
                    </a:solidFill>
                  </a:tcPr>
                </a:tc>
                <a:extLst>
                  <a:ext uri="{0D108BD9-81ED-4DB2-BD59-A6C34878D82A}">
                    <a16:rowId xmlns:a16="http://schemas.microsoft.com/office/drawing/2014/main" val="3028008626"/>
                  </a:ext>
                </a:extLst>
              </a:tr>
              <a:tr h="854550">
                <a:tc>
                  <a:txBody>
                    <a:bodyPr/>
                    <a:lstStyle/>
                    <a:p>
                      <a:pPr marL="0" indent="0">
                        <a:lnSpc>
                          <a:spcPct val="100000"/>
                        </a:lnSpc>
                        <a:spcAft>
                          <a:spcPts val="300"/>
                        </a:spcAft>
                        <a:buFont typeface="Wingdings" panose="05000000000000000000" pitchFamily="2" charset="2"/>
                        <a:buNone/>
                      </a:pPr>
                      <a:r>
                        <a:rPr lang="da-DK" sz="900" b="1" dirty="0">
                          <a:solidFill>
                            <a:srgbClr val="0F4C40"/>
                          </a:solidFill>
                        </a:rPr>
                        <a:t>Spørgsmål til eleven:</a:t>
                      </a:r>
                    </a:p>
                    <a:p>
                      <a:pPr marL="171450" indent="-171450">
                        <a:lnSpc>
                          <a:spcPct val="100000"/>
                        </a:lnSpc>
                        <a:spcAft>
                          <a:spcPts val="300"/>
                        </a:spcAft>
                        <a:buFont typeface="Wingdings" panose="05000000000000000000" pitchFamily="2" charset="2"/>
                        <a:buChar char="§"/>
                      </a:pPr>
                      <a:r>
                        <a:rPr lang="da-DK" sz="900" b="0" dirty="0">
                          <a:solidFill>
                            <a:srgbClr val="0F4C40"/>
                          </a:solidFill>
                        </a:rPr>
                        <a:t>Hvad har været de vigtigste oplevelser eller opgaver for dig siden sidst?</a:t>
                      </a:r>
                    </a:p>
                    <a:p>
                      <a:pPr marL="171450" indent="-171450">
                        <a:lnSpc>
                          <a:spcPct val="100000"/>
                        </a:lnSpc>
                        <a:spcAft>
                          <a:spcPts val="300"/>
                        </a:spcAft>
                        <a:buFont typeface="Wingdings" panose="05000000000000000000" pitchFamily="2" charset="2"/>
                        <a:buChar char="§"/>
                      </a:pPr>
                      <a:r>
                        <a:rPr lang="da-DK" sz="900" b="0" dirty="0">
                          <a:solidFill>
                            <a:srgbClr val="0F4C40"/>
                          </a:solidFill>
                        </a:rPr>
                        <a:t>Hvilke succeser eller højdepunkter vil du fremhæve?</a:t>
                      </a:r>
                    </a:p>
                    <a:p>
                      <a:pPr marL="171450" indent="-171450">
                        <a:lnSpc>
                          <a:spcPct val="100000"/>
                        </a:lnSpc>
                        <a:spcAft>
                          <a:spcPts val="300"/>
                        </a:spcAft>
                        <a:buFont typeface="Wingdings" panose="05000000000000000000" pitchFamily="2" charset="2"/>
                        <a:buChar char="§"/>
                      </a:pPr>
                      <a:r>
                        <a:rPr lang="da-DK" sz="900" b="0" dirty="0">
                          <a:solidFill>
                            <a:srgbClr val="0F4C40"/>
                          </a:solidFill>
                        </a:rPr>
                        <a:t>Er der noget, du har været særligt udfordret af?</a:t>
                      </a:r>
                    </a:p>
                    <a:p>
                      <a:pPr marL="0" indent="0">
                        <a:lnSpc>
                          <a:spcPct val="100000"/>
                        </a:lnSpc>
                        <a:spcAft>
                          <a:spcPts val="300"/>
                        </a:spcAft>
                        <a:buFont typeface="Wingdings" panose="05000000000000000000" pitchFamily="2" charset="2"/>
                        <a:buNone/>
                      </a:pPr>
                      <a:r>
                        <a:rPr lang="da-DK" sz="900" b="1" dirty="0">
                          <a:solidFill>
                            <a:srgbClr val="0F4C40"/>
                          </a:solidFill>
                        </a:rPr>
                        <a:t>Reflektionsspørgsmål til dig som elevansvarlig:</a:t>
                      </a:r>
                    </a:p>
                    <a:p>
                      <a:pPr marL="171450" indent="-171450">
                        <a:lnSpc>
                          <a:spcPct val="100000"/>
                        </a:lnSpc>
                        <a:spcAft>
                          <a:spcPts val="300"/>
                        </a:spcAft>
                        <a:buFont typeface="Wingdings" panose="05000000000000000000" pitchFamily="2" charset="2"/>
                        <a:buChar char="§"/>
                      </a:pPr>
                      <a:r>
                        <a:rPr lang="da-DK" sz="900" b="0" dirty="0">
                          <a:solidFill>
                            <a:srgbClr val="0F4C40"/>
                          </a:solidFill>
                        </a:rPr>
                        <a:t>Hvad har eleven bidraget positivt med på arbejdspladsen siden sidst?</a:t>
                      </a:r>
                      <a:endParaRPr lang="da-DK" sz="900" dirty="0">
                        <a:solidFill>
                          <a:srgbClr val="0F4C40"/>
                        </a:solidFill>
                      </a:endParaRPr>
                    </a:p>
                  </a:txBody>
                  <a:tcPr>
                    <a:lnL w="9525" cap="flat" cmpd="sng" algn="ctr">
                      <a:solidFill>
                        <a:srgbClr val="0F4C40"/>
                      </a:solidFill>
                      <a:prstDash val="solid"/>
                      <a:round/>
                      <a:headEnd type="none" w="med" len="med"/>
                      <a:tailEnd type="none" w="med" len="med"/>
                    </a:lnL>
                    <a:lnR w="9525" cap="flat" cmpd="sng" algn="ctr">
                      <a:solidFill>
                        <a:srgbClr val="0F4C40"/>
                      </a:solidFill>
                      <a:prstDash val="solid"/>
                      <a:round/>
                      <a:headEnd type="none" w="med" len="med"/>
                      <a:tailEnd type="none" w="med" len="med"/>
                    </a:lnR>
                    <a:lnT w="9525" cap="flat" cmpd="sng" algn="ctr">
                      <a:solidFill>
                        <a:srgbClr val="0F4C40"/>
                      </a:solidFill>
                      <a:prstDash val="solid"/>
                      <a:round/>
                      <a:headEnd type="none" w="med" len="med"/>
                      <a:tailEnd type="none" w="med" len="med"/>
                    </a:lnT>
                    <a:lnB w="9525" cap="flat" cmpd="sng" algn="ctr">
                      <a:solidFill>
                        <a:srgbClr val="0F4C40"/>
                      </a:solidFill>
                      <a:prstDash val="solid"/>
                      <a:round/>
                      <a:headEnd type="none" w="med" len="med"/>
                      <a:tailEnd type="none" w="med" len="med"/>
                    </a:lnB>
                    <a:lnTlToBr w="12700" cmpd="sng">
                      <a:noFill/>
                      <a:prstDash val="solid"/>
                    </a:lnTlToBr>
                    <a:lnBlToTr w="12700" cmpd="sng">
                      <a:noFill/>
                      <a:prstDash val="solid"/>
                    </a:lnBlToTr>
                    <a:solidFill>
                      <a:srgbClr val="FAF1D8"/>
                    </a:solidFill>
                  </a:tcPr>
                </a:tc>
                <a:extLst>
                  <a:ext uri="{0D108BD9-81ED-4DB2-BD59-A6C34878D82A}">
                    <a16:rowId xmlns:a16="http://schemas.microsoft.com/office/drawing/2014/main" val="2138113874"/>
                  </a:ext>
                </a:extLst>
              </a:tr>
              <a:tr h="250807">
                <a:tc>
                  <a:txBody>
                    <a:bodyPr/>
                    <a:lstStyle/>
                    <a:p>
                      <a:pPr>
                        <a:lnSpc>
                          <a:spcPct val="100000"/>
                        </a:lnSpc>
                        <a:spcAft>
                          <a:spcPts val="300"/>
                        </a:spcAft>
                      </a:pPr>
                      <a:r>
                        <a:rPr lang="da-DK" sz="1200" b="1" i="0" dirty="0">
                          <a:solidFill>
                            <a:schemeClr val="bg1"/>
                          </a:solidFill>
                          <a:latin typeface="Palatino Linotype" panose="02040502050505030304" pitchFamily="18" charset="0"/>
                        </a:rPr>
                        <a:t>2. Læring og udvikling</a:t>
                      </a:r>
                    </a:p>
                  </a:txBody>
                  <a:tcPr>
                    <a:lnL w="9525" cap="flat" cmpd="sng" algn="ctr">
                      <a:solidFill>
                        <a:srgbClr val="0F4C40"/>
                      </a:solidFill>
                      <a:prstDash val="solid"/>
                      <a:round/>
                      <a:headEnd type="none" w="med" len="med"/>
                      <a:tailEnd type="none" w="med" len="med"/>
                    </a:lnL>
                    <a:lnR w="9525" cap="flat" cmpd="sng" algn="ctr">
                      <a:solidFill>
                        <a:srgbClr val="0F4C40"/>
                      </a:solidFill>
                      <a:prstDash val="solid"/>
                      <a:round/>
                      <a:headEnd type="none" w="med" len="med"/>
                      <a:tailEnd type="none" w="med" len="med"/>
                    </a:lnR>
                    <a:lnT w="9525" cap="flat" cmpd="sng" algn="ctr">
                      <a:solidFill>
                        <a:srgbClr val="0F4C40"/>
                      </a:solidFill>
                      <a:prstDash val="solid"/>
                      <a:round/>
                      <a:headEnd type="none" w="med" len="med"/>
                      <a:tailEnd type="none" w="med" len="med"/>
                    </a:lnT>
                    <a:lnB w="9525" cap="flat" cmpd="sng" algn="ctr">
                      <a:solidFill>
                        <a:srgbClr val="0F4C40"/>
                      </a:solidFill>
                      <a:prstDash val="solid"/>
                      <a:round/>
                      <a:headEnd type="none" w="med" len="med"/>
                      <a:tailEnd type="none" w="med" len="med"/>
                    </a:lnB>
                    <a:lnTlToBr w="12700" cmpd="sng">
                      <a:noFill/>
                      <a:prstDash val="solid"/>
                    </a:lnTlToBr>
                    <a:lnBlToTr w="12700" cmpd="sng">
                      <a:noFill/>
                      <a:prstDash val="solid"/>
                    </a:lnBlToTr>
                    <a:solidFill>
                      <a:srgbClr val="1C564B"/>
                    </a:solidFill>
                  </a:tcPr>
                </a:tc>
                <a:extLst>
                  <a:ext uri="{0D108BD9-81ED-4DB2-BD59-A6C34878D82A}">
                    <a16:rowId xmlns:a16="http://schemas.microsoft.com/office/drawing/2014/main" val="3710573107"/>
                  </a:ext>
                </a:extLst>
              </a:tr>
              <a:tr h="854550">
                <a:tc>
                  <a:txBody>
                    <a:bodyPr/>
                    <a:lstStyle/>
                    <a:p>
                      <a:pPr>
                        <a:lnSpc>
                          <a:spcPct val="100000"/>
                        </a:lnSpc>
                        <a:spcAft>
                          <a:spcPts val="300"/>
                        </a:spcAft>
                      </a:pPr>
                      <a:r>
                        <a:rPr lang="da-DK" sz="900" b="1" dirty="0">
                          <a:solidFill>
                            <a:srgbClr val="0F4C40"/>
                          </a:solidFill>
                        </a:rPr>
                        <a:t>Spørgsmål til eleven:</a:t>
                      </a:r>
                      <a:endParaRPr lang="da-DK" sz="900" dirty="0">
                        <a:solidFill>
                          <a:srgbClr val="0F4C40"/>
                        </a:solidFill>
                      </a:endParaRPr>
                    </a:p>
                    <a:p>
                      <a:pPr marL="171450" indent="-171450">
                        <a:lnSpc>
                          <a:spcPct val="100000"/>
                        </a:lnSpc>
                        <a:spcAft>
                          <a:spcPts val="300"/>
                        </a:spcAft>
                        <a:buFont typeface="Wingdings" panose="05000000000000000000" pitchFamily="2" charset="2"/>
                        <a:buChar char="§"/>
                      </a:pPr>
                      <a:r>
                        <a:rPr lang="da-DK" sz="900" dirty="0">
                          <a:solidFill>
                            <a:srgbClr val="0F4C40"/>
                          </a:solidFill>
                        </a:rPr>
                        <a:t>Hvad føler du, du har lært mest af den seneste tid?</a:t>
                      </a:r>
                    </a:p>
                    <a:p>
                      <a:pPr marL="171450" indent="-171450">
                        <a:lnSpc>
                          <a:spcPct val="100000"/>
                        </a:lnSpc>
                        <a:spcAft>
                          <a:spcPts val="300"/>
                        </a:spcAft>
                        <a:buFont typeface="Wingdings" panose="05000000000000000000" pitchFamily="2" charset="2"/>
                        <a:buChar char="§"/>
                      </a:pPr>
                      <a:r>
                        <a:rPr lang="da-DK" sz="900" dirty="0">
                          <a:solidFill>
                            <a:srgbClr val="0F4C40"/>
                          </a:solidFill>
                        </a:rPr>
                        <a:t>Er der specifikke områder, hvor du gerne vil udvikle dig mere?</a:t>
                      </a:r>
                    </a:p>
                    <a:p>
                      <a:pPr marL="171450" indent="-171450">
                        <a:lnSpc>
                          <a:spcPct val="100000"/>
                        </a:lnSpc>
                        <a:spcAft>
                          <a:spcPts val="300"/>
                        </a:spcAft>
                        <a:buFont typeface="Wingdings" panose="05000000000000000000" pitchFamily="2" charset="2"/>
                        <a:buChar char="§"/>
                      </a:pPr>
                      <a:r>
                        <a:rPr lang="da-DK" sz="900" dirty="0">
                          <a:solidFill>
                            <a:srgbClr val="0F4C40"/>
                          </a:solidFill>
                        </a:rPr>
                        <a:t>Hvordan kan jeg bedst støtte dig i din udvikling?</a:t>
                      </a:r>
                    </a:p>
                    <a:p>
                      <a:pPr>
                        <a:lnSpc>
                          <a:spcPct val="100000"/>
                        </a:lnSpc>
                        <a:spcAft>
                          <a:spcPts val="300"/>
                        </a:spcAft>
                      </a:pPr>
                      <a:r>
                        <a:rPr lang="da-DK" sz="900" b="1" dirty="0">
                          <a:solidFill>
                            <a:srgbClr val="0F4C40"/>
                          </a:solidFill>
                        </a:rPr>
                        <a:t>Reflektionsspørgsmål til dig som elevansvarlig:</a:t>
                      </a:r>
                      <a:endParaRPr lang="da-DK" sz="900" dirty="0">
                        <a:solidFill>
                          <a:srgbClr val="0F4C40"/>
                        </a:solidFill>
                      </a:endParaRPr>
                    </a:p>
                    <a:p>
                      <a:pPr marL="171450" indent="-171450">
                        <a:lnSpc>
                          <a:spcPct val="100000"/>
                        </a:lnSpc>
                        <a:spcAft>
                          <a:spcPts val="300"/>
                        </a:spcAft>
                        <a:buFont typeface="Wingdings" panose="05000000000000000000" pitchFamily="2" charset="2"/>
                        <a:buChar char="§"/>
                      </a:pPr>
                      <a:r>
                        <a:rPr lang="da-DK" sz="900" dirty="0">
                          <a:solidFill>
                            <a:srgbClr val="0F4C40"/>
                          </a:solidFill>
                        </a:rPr>
                        <a:t>Hvilke områder kan eleven fokusere mere på for at styrke sin faglige eller personlige udvikling?</a:t>
                      </a:r>
                    </a:p>
                  </a:txBody>
                  <a:tcPr>
                    <a:lnL w="9525" cap="flat" cmpd="sng" algn="ctr">
                      <a:solidFill>
                        <a:srgbClr val="0F4C40"/>
                      </a:solidFill>
                      <a:prstDash val="solid"/>
                      <a:round/>
                      <a:headEnd type="none" w="med" len="med"/>
                      <a:tailEnd type="none" w="med" len="med"/>
                    </a:lnL>
                    <a:lnR w="9525" cap="flat" cmpd="sng" algn="ctr">
                      <a:solidFill>
                        <a:srgbClr val="0F4C40"/>
                      </a:solidFill>
                      <a:prstDash val="solid"/>
                      <a:round/>
                      <a:headEnd type="none" w="med" len="med"/>
                      <a:tailEnd type="none" w="med" len="med"/>
                    </a:lnR>
                    <a:lnT w="9525" cap="flat" cmpd="sng" algn="ctr">
                      <a:solidFill>
                        <a:srgbClr val="0F4C40"/>
                      </a:solidFill>
                      <a:prstDash val="solid"/>
                      <a:round/>
                      <a:headEnd type="none" w="med" len="med"/>
                      <a:tailEnd type="none" w="med" len="med"/>
                    </a:lnT>
                    <a:lnB w="9525" cap="flat" cmpd="sng" algn="ctr">
                      <a:solidFill>
                        <a:srgbClr val="0F4C40"/>
                      </a:solidFill>
                      <a:prstDash val="solid"/>
                      <a:round/>
                      <a:headEnd type="none" w="med" len="med"/>
                      <a:tailEnd type="none" w="med" len="med"/>
                    </a:lnB>
                    <a:lnTlToBr w="12700" cmpd="sng">
                      <a:noFill/>
                      <a:prstDash val="solid"/>
                    </a:lnTlToBr>
                    <a:lnBlToTr w="12700" cmpd="sng">
                      <a:noFill/>
                      <a:prstDash val="solid"/>
                    </a:lnBlToTr>
                    <a:solidFill>
                      <a:srgbClr val="FAF1D8"/>
                    </a:solidFill>
                  </a:tcPr>
                </a:tc>
                <a:extLst>
                  <a:ext uri="{0D108BD9-81ED-4DB2-BD59-A6C34878D82A}">
                    <a16:rowId xmlns:a16="http://schemas.microsoft.com/office/drawing/2014/main" val="599222683"/>
                  </a:ext>
                </a:extLst>
              </a:tr>
            </a:tbl>
          </a:graphicData>
        </a:graphic>
      </p:graphicFrame>
      <p:graphicFrame>
        <p:nvGraphicFramePr>
          <p:cNvPr id="7" name="Table 2">
            <a:extLst>
              <a:ext uri="{FF2B5EF4-FFF2-40B4-BE49-F238E27FC236}">
                <a16:creationId xmlns:a16="http://schemas.microsoft.com/office/drawing/2014/main" id="{FEB51166-FF94-74C1-16A7-B4B2DA2A4511}"/>
              </a:ext>
            </a:extLst>
          </p:cNvPr>
          <p:cNvGraphicFramePr>
            <a:graphicFrameLocks noGrp="1"/>
          </p:cNvGraphicFramePr>
          <p:nvPr>
            <p:extLst>
              <p:ext uri="{D42A27DB-BD31-4B8C-83A1-F6EECF244321}">
                <p14:modId xmlns:p14="http://schemas.microsoft.com/office/powerpoint/2010/main" val="2068758230"/>
              </p:ext>
            </p:extLst>
          </p:nvPr>
        </p:nvGraphicFramePr>
        <p:xfrm>
          <a:off x="6151252" y="2475953"/>
          <a:ext cx="5777223" cy="4101084"/>
        </p:xfrm>
        <a:graphic>
          <a:graphicData uri="http://schemas.openxmlformats.org/drawingml/2006/table">
            <a:tbl>
              <a:tblPr firstRow="1" bandRow="1">
                <a:tableStyleId>{17292A2E-F333-43FB-9621-5CBBE7FDCDCB}</a:tableStyleId>
              </a:tblPr>
              <a:tblGrid>
                <a:gridCol w="5777223">
                  <a:extLst>
                    <a:ext uri="{9D8B030D-6E8A-4147-A177-3AD203B41FA5}">
                      <a16:colId xmlns:a16="http://schemas.microsoft.com/office/drawing/2014/main" val="3062064736"/>
                    </a:ext>
                  </a:extLst>
                </a:gridCol>
              </a:tblGrid>
              <a:tr h="250807">
                <a:tc>
                  <a:txBody>
                    <a:bodyPr/>
                    <a:lstStyle/>
                    <a:p>
                      <a:pPr marL="0" marR="0" lvl="0" indent="0" algn="l" defTabSz="742969"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da-DK" sz="1200" b="1" i="0" dirty="0">
                          <a:solidFill>
                            <a:schemeClr val="bg1"/>
                          </a:solidFill>
                          <a:latin typeface="Palatino Linotype" panose="02040502050505030304" pitchFamily="18" charset="0"/>
                        </a:rPr>
                        <a:t>3. Opgaver og ansvar</a:t>
                      </a:r>
                    </a:p>
                  </a:txBody>
                  <a:tcPr>
                    <a:solidFill>
                      <a:srgbClr val="1C564B"/>
                    </a:solidFill>
                  </a:tcPr>
                </a:tc>
                <a:extLst>
                  <a:ext uri="{0D108BD9-81ED-4DB2-BD59-A6C34878D82A}">
                    <a16:rowId xmlns:a16="http://schemas.microsoft.com/office/drawing/2014/main" val="821659423"/>
                  </a:ext>
                </a:extLst>
              </a:tr>
              <a:tr h="250807">
                <a:tc>
                  <a:txBody>
                    <a:bodyPr/>
                    <a:lstStyle/>
                    <a:p>
                      <a:pPr>
                        <a:lnSpc>
                          <a:spcPct val="100000"/>
                        </a:lnSpc>
                        <a:spcAft>
                          <a:spcPts val="300"/>
                        </a:spcAft>
                      </a:pPr>
                      <a:r>
                        <a:rPr lang="da-DK" sz="900" b="1" dirty="0">
                          <a:solidFill>
                            <a:srgbClr val="0F4C40"/>
                          </a:solidFill>
                        </a:rPr>
                        <a:t>Spørgsmål til eleven:</a:t>
                      </a:r>
                      <a:endParaRPr lang="da-DK" sz="900" dirty="0">
                        <a:solidFill>
                          <a:srgbClr val="0F4C40"/>
                        </a:solidFill>
                      </a:endParaRPr>
                    </a:p>
                    <a:p>
                      <a:pPr marL="171450" indent="-171450">
                        <a:lnSpc>
                          <a:spcPct val="100000"/>
                        </a:lnSpc>
                        <a:spcAft>
                          <a:spcPts val="300"/>
                        </a:spcAft>
                        <a:buFont typeface="Wingdings" panose="05000000000000000000" pitchFamily="2" charset="2"/>
                        <a:buChar char="§"/>
                      </a:pPr>
                      <a:r>
                        <a:rPr lang="da-DK" sz="900" dirty="0">
                          <a:solidFill>
                            <a:srgbClr val="0F4C40"/>
                          </a:solidFill>
                        </a:rPr>
                        <a:t>Hvordan oplever du balancen mellem dine opgaver?</a:t>
                      </a:r>
                    </a:p>
                    <a:p>
                      <a:pPr marL="171450" indent="-171450">
                        <a:lnSpc>
                          <a:spcPct val="100000"/>
                        </a:lnSpc>
                        <a:spcAft>
                          <a:spcPts val="300"/>
                        </a:spcAft>
                        <a:buFont typeface="Wingdings" panose="05000000000000000000" pitchFamily="2" charset="2"/>
                        <a:buChar char="§"/>
                      </a:pPr>
                      <a:r>
                        <a:rPr lang="da-DK" sz="900" dirty="0">
                          <a:solidFill>
                            <a:srgbClr val="0F4C40"/>
                          </a:solidFill>
                        </a:rPr>
                        <a:t>Oplever du, at niveauet i opgaverne passer til, hvor du er i din oplæring?</a:t>
                      </a:r>
                    </a:p>
                    <a:p>
                      <a:pPr marL="171450" indent="-171450">
                        <a:lnSpc>
                          <a:spcPct val="100000"/>
                        </a:lnSpc>
                        <a:spcAft>
                          <a:spcPts val="300"/>
                        </a:spcAft>
                        <a:buFont typeface="Wingdings" panose="05000000000000000000" pitchFamily="2" charset="2"/>
                        <a:buChar char="§"/>
                      </a:pPr>
                      <a:r>
                        <a:rPr lang="da-DK" sz="900" dirty="0">
                          <a:solidFill>
                            <a:srgbClr val="0F4C40"/>
                          </a:solidFill>
                        </a:rPr>
                        <a:t>Er der opgaver eller projekter, du gerne vil involveres mere i?</a:t>
                      </a:r>
                    </a:p>
                    <a:p>
                      <a:pPr marL="0" indent="0">
                        <a:lnSpc>
                          <a:spcPct val="100000"/>
                        </a:lnSpc>
                        <a:spcAft>
                          <a:spcPts val="300"/>
                        </a:spcAft>
                        <a:buFont typeface="Wingdings" panose="05000000000000000000" pitchFamily="2" charset="2"/>
                        <a:buNone/>
                      </a:pPr>
                      <a:r>
                        <a:rPr lang="da-DK" sz="900" b="1" dirty="0">
                          <a:solidFill>
                            <a:srgbClr val="0F4C40"/>
                          </a:solidFill>
                        </a:rPr>
                        <a:t>Reflektionsspørgsmål til dig som elevansvarlig:</a:t>
                      </a:r>
                    </a:p>
                    <a:p>
                      <a:pPr marL="171450" indent="-171450">
                        <a:lnSpc>
                          <a:spcPct val="100000"/>
                        </a:lnSpc>
                        <a:spcAft>
                          <a:spcPts val="300"/>
                        </a:spcAft>
                        <a:buFont typeface="Wingdings" panose="05000000000000000000" pitchFamily="2" charset="2"/>
                        <a:buChar char="§"/>
                      </a:pPr>
                      <a:r>
                        <a:rPr lang="da-DK" sz="900" dirty="0">
                          <a:solidFill>
                            <a:srgbClr val="0F4C40"/>
                          </a:solidFill>
                        </a:rPr>
                        <a:t>Hvordan kan opgavefordelingen justeres for at støtte elevens udvikling bedst muligt?</a:t>
                      </a:r>
                    </a:p>
                  </a:txBody>
                  <a:tcPr>
                    <a:solidFill>
                      <a:srgbClr val="FAF1D8"/>
                    </a:solidFill>
                  </a:tcPr>
                </a:tc>
                <a:extLst>
                  <a:ext uri="{0D108BD9-81ED-4DB2-BD59-A6C34878D82A}">
                    <a16:rowId xmlns:a16="http://schemas.microsoft.com/office/drawing/2014/main" val="552604980"/>
                  </a:ext>
                </a:extLst>
              </a:tr>
              <a:tr h="250807">
                <a:tc>
                  <a:txBody>
                    <a:bodyPr/>
                    <a:lstStyle/>
                    <a:p>
                      <a:r>
                        <a:rPr lang="da-DK" sz="1200" b="1" i="0" dirty="0">
                          <a:solidFill>
                            <a:schemeClr val="bg1"/>
                          </a:solidFill>
                          <a:latin typeface="Palatino Linotype" panose="02040502050505030304" pitchFamily="18" charset="0"/>
                        </a:rPr>
                        <a:t>4. Samarbejde og motivation</a:t>
                      </a:r>
                    </a:p>
                  </a:txBody>
                  <a:tcPr>
                    <a:solidFill>
                      <a:srgbClr val="1C564B"/>
                    </a:solidFill>
                  </a:tcPr>
                </a:tc>
                <a:extLst>
                  <a:ext uri="{0D108BD9-81ED-4DB2-BD59-A6C34878D82A}">
                    <a16:rowId xmlns:a16="http://schemas.microsoft.com/office/drawing/2014/main" val="3710573107"/>
                  </a:ext>
                </a:extLst>
              </a:tr>
              <a:tr h="854550">
                <a:tc>
                  <a:txBody>
                    <a:bodyPr/>
                    <a:lstStyle/>
                    <a:p>
                      <a:pPr marL="0" lvl="1" indent="0">
                        <a:lnSpc>
                          <a:spcPct val="100000"/>
                        </a:lnSpc>
                        <a:spcAft>
                          <a:spcPts val="300"/>
                        </a:spcAft>
                        <a:buNone/>
                      </a:pPr>
                      <a:r>
                        <a:rPr lang="da-DK" sz="900" b="1" dirty="0">
                          <a:solidFill>
                            <a:srgbClr val="0F4C40"/>
                          </a:solidFill>
                        </a:rPr>
                        <a:t>Spørgsmål til eleven:</a:t>
                      </a:r>
                    </a:p>
                    <a:p>
                      <a:pPr marL="171450" lvl="0" indent="-171450">
                        <a:lnSpc>
                          <a:spcPct val="100000"/>
                        </a:lnSpc>
                        <a:spcAft>
                          <a:spcPts val="300"/>
                        </a:spcAft>
                        <a:buFont typeface="Wingdings" panose="05000000000000000000" pitchFamily="2" charset="2"/>
                        <a:buChar char="§"/>
                      </a:pPr>
                      <a:r>
                        <a:rPr lang="da-DK" sz="900" b="0" dirty="0">
                          <a:solidFill>
                            <a:srgbClr val="0F4C40"/>
                          </a:solidFill>
                        </a:rPr>
                        <a:t>Hvordan fungerer samarbejdet med dine kolleger?</a:t>
                      </a:r>
                    </a:p>
                    <a:p>
                      <a:pPr marL="171450" lvl="0" indent="-171450">
                        <a:lnSpc>
                          <a:spcPct val="100000"/>
                        </a:lnSpc>
                        <a:spcAft>
                          <a:spcPts val="300"/>
                        </a:spcAft>
                        <a:buFont typeface="Wingdings" panose="05000000000000000000" pitchFamily="2" charset="2"/>
                        <a:buChar char="§"/>
                      </a:pPr>
                      <a:r>
                        <a:rPr lang="da-DK" sz="900" b="0" dirty="0">
                          <a:solidFill>
                            <a:srgbClr val="0F4C40"/>
                          </a:solidFill>
                        </a:rPr>
                        <a:t>Føler du dig som en del af teamet?</a:t>
                      </a:r>
                    </a:p>
                    <a:p>
                      <a:pPr marL="171450" lvl="0" indent="-171450">
                        <a:lnSpc>
                          <a:spcPct val="100000"/>
                        </a:lnSpc>
                        <a:spcAft>
                          <a:spcPts val="300"/>
                        </a:spcAft>
                        <a:buFont typeface="Wingdings" panose="05000000000000000000" pitchFamily="2" charset="2"/>
                        <a:buChar char="§"/>
                      </a:pPr>
                      <a:r>
                        <a:rPr lang="da-DK" sz="900" b="0" dirty="0">
                          <a:solidFill>
                            <a:srgbClr val="0F4C40"/>
                          </a:solidFill>
                        </a:rPr>
                        <a:t>Hvad motiverer dig mest i din daglige arbejdsdag?</a:t>
                      </a:r>
                    </a:p>
                    <a:p>
                      <a:pPr marL="0" lvl="0" indent="0">
                        <a:lnSpc>
                          <a:spcPct val="100000"/>
                        </a:lnSpc>
                        <a:spcAft>
                          <a:spcPts val="300"/>
                        </a:spcAft>
                        <a:buFont typeface="Wingdings" panose="05000000000000000000" pitchFamily="2" charset="2"/>
                        <a:buNone/>
                      </a:pPr>
                      <a:r>
                        <a:rPr lang="da-DK" sz="900" b="1" dirty="0">
                          <a:solidFill>
                            <a:srgbClr val="0F4C40"/>
                          </a:solidFill>
                        </a:rPr>
                        <a:t>Reflektionsspørgsmål til dig som elevansvarlig:</a:t>
                      </a:r>
                    </a:p>
                    <a:p>
                      <a:pPr marL="171450" lvl="0" indent="-171450">
                        <a:lnSpc>
                          <a:spcPct val="100000"/>
                        </a:lnSpc>
                        <a:spcAft>
                          <a:spcPts val="300"/>
                        </a:spcAft>
                        <a:buFont typeface="Wingdings" panose="05000000000000000000" pitchFamily="2" charset="2"/>
                        <a:buChar char="§"/>
                      </a:pPr>
                      <a:r>
                        <a:rPr lang="da-DK" sz="900" b="0" dirty="0">
                          <a:solidFill>
                            <a:srgbClr val="0F4C40"/>
                          </a:solidFill>
                        </a:rPr>
                        <a:t>Hvordan kan jeg bidrage til at skabe et positivt og motiverende arbejdsmiljø for eleven?</a:t>
                      </a:r>
                    </a:p>
                  </a:txBody>
                  <a:tcPr>
                    <a:lnB w="9525" cap="flat" cmpd="sng" algn="ctr">
                      <a:solidFill>
                        <a:srgbClr val="0F4C40"/>
                      </a:solidFill>
                      <a:prstDash val="solid"/>
                      <a:round/>
                      <a:headEnd type="none" w="med" len="med"/>
                      <a:tailEnd type="none" w="med" len="med"/>
                    </a:lnB>
                    <a:solidFill>
                      <a:srgbClr val="FAF1D8"/>
                    </a:solidFill>
                  </a:tcPr>
                </a:tc>
                <a:extLst>
                  <a:ext uri="{0D108BD9-81ED-4DB2-BD59-A6C34878D82A}">
                    <a16:rowId xmlns:a16="http://schemas.microsoft.com/office/drawing/2014/main" val="599222683"/>
                  </a:ext>
                </a:extLst>
              </a:tr>
              <a:tr h="260651">
                <a:tc>
                  <a:txBody>
                    <a:bodyPr/>
                    <a:lstStyle/>
                    <a:p>
                      <a:pPr>
                        <a:lnSpc>
                          <a:spcPct val="100000"/>
                        </a:lnSpc>
                        <a:spcAft>
                          <a:spcPts val="300"/>
                        </a:spcAft>
                      </a:pPr>
                      <a:r>
                        <a:rPr lang="da-DK" sz="1200" b="1" i="0" dirty="0">
                          <a:solidFill>
                            <a:schemeClr val="bg1"/>
                          </a:solidFill>
                          <a:latin typeface="Palatino Linotype" panose="02040502050505030304" pitchFamily="18" charset="0"/>
                        </a:rPr>
                        <a:t>5. Fremadrettede mål</a:t>
                      </a:r>
                    </a:p>
                  </a:txBody>
                  <a:tcPr>
                    <a:lnT w="9525" cap="flat" cmpd="sng" algn="ctr">
                      <a:solidFill>
                        <a:srgbClr val="0F4C40"/>
                      </a:solidFill>
                      <a:prstDash val="solid"/>
                      <a:round/>
                      <a:headEnd type="none" w="med" len="med"/>
                      <a:tailEnd type="none" w="med" len="med"/>
                    </a:lnT>
                    <a:solidFill>
                      <a:srgbClr val="1C564B"/>
                    </a:solidFill>
                  </a:tcPr>
                </a:tc>
                <a:extLst>
                  <a:ext uri="{0D108BD9-81ED-4DB2-BD59-A6C34878D82A}">
                    <a16:rowId xmlns:a16="http://schemas.microsoft.com/office/drawing/2014/main" val="2616925827"/>
                  </a:ext>
                </a:extLst>
              </a:tr>
              <a:tr h="854550">
                <a:tc>
                  <a:txBody>
                    <a:bodyPr/>
                    <a:lstStyle/>
                    <a:p>
                      <a:pPr marL="0" lvl="1" indent="0">
                        <a:lnSpc>
                          <a:spcPct val="100000"/>
                        </a:lnSpc>
                        <a:spcAft>
                          <a:spcPts val="300"/>
                        </a:spcAft>
                        <a:buNone/>
                      </a:pPr>
                      <a:r>
                        <a:rPr lang="da-DK" sz="900" b="1" dirty="0">
                          <a:solidFill>
                            <a:srgbClr val="0F4C40"/>
                          </a:solidFill>
                        </a:rPr>
                        <a:t>Spørgsmål til eleven:</a:t>
                      </a:r>
                      <a:endParaRPr lang="da-DK" sz="900" dirty="0">
                        <a:solidFill>
                          <a:srgbClr val="0F4C40"/>
                        </a:solidFill>
                      </a:endParaRPr>
                    </a:p>
                    <a:p>
                      <a:pPr marL="171450" lvl="0" indent="-171450">
                        <a:lnSpc>
                          <a:spcPct val="100000"/>
                        </a:lnSpc>
                        <a:spcAft>
                          <a:spcPts val="300"/>
                        </a:spcAft>
                        <a:buFont typeface="Wingdings" panose="05000000000000000000" pitchFamily="2" charset="2"/>
                        <a:buChar char="§"/>
                      </a:pPr>
                      <a:r>
                        <a:rPr lang="da-DK" sz="900" dirty="0">
                          <a:solidFill>
                            <a:srgbClr val="0F4C40"/>
                          </a:solidFill>
                        </a:rPr>
                        <a:t>Hvad vil du gerne fokusere på frem til næste samtale, inden for rammerne af din oplæringsplan?</a:t>
                      </a:r>
                    </a:p>
                    <a:p>
                      <a:pPr marL="171450" lvl="0" indent="-171450">
                        <a:lnSpc>
                          <a:spcPct val="100000"/>
                        </a:lnSpc>
                        <a:spcAft>
                          <a:spcPts val="300"/>
                        </a:spcAft>
                        <a:buFont typeface="Wingdings" panose="05000000000000000000" pitchFamily="2" charset="2"/>
                        <a:buChar char="§"/>
                      </a:pPr>
                      <a:r>
                        <a:rPr lang="da-DK" sz="900" dirty="0">
                          <a:solidFill>
                            <a:srgbClr val="0F4C40"/>
                          </a:solidFill>
                        </a:rPr>
                        <a:t>Er der specifikke mål i oplæringsplanen, som du særligt ønsker at arbejde med?</a:t>
                      </a:r>
                    </a:p>
                    <a:p>
                      <a:pPr marL="171450" lvl="0" indent="-171450">
                        <a:lnSpc>
                          <a:spcPct val="100000"/>
                        </a:lnSpc>
                        <a:spcAft>
                          <a:spcPts val="300"/>
                        </a:spcAft>
                        <a:buFont typeface="Wingdings" panose="05000000000000000000" pitchFamily="2" charset="2"/>
                        <a:buChar char="§"/>
                      </a:pPr>
                      <a:r>
                        <a:rPr lang="da-DK" sz="900" dirty="0">
                          <a:solidFill>
                            <a:srgbClr val="0F4C40"/>
                          </a:solidFill>
                        </a:rPr>
                        <a:t>Har du forslag til, hvordan vi kan understøtte din oplæring inden for de planlagte mål?</a:t>
                      </a:r>
                    </a:p>
                    <a:p>
                      <a:pPr marL="0" lvl="0" indent="0">
                        <a:lnSpc>
                          <a:spcPct val="100000"/>
                        </a:lnSpc>
                        <a:spcAft>
                          <a:spcPts val="300"/>
                        </a:spcAft>
                        <a:buFont typeface="Wingdings" panose="05000000000000000000" pitchFamily="2" charset="2"/>
                        <a:buNone/>
                      </a:pPr>
                      <a:r>
                        <a:rPr lang="da-DK" sz="900" b="1" dirty="0">
                          <a:solidFill>
                            <a:srgbClr val="0F4C40"/>
                          </a:solidFill>
                        </a:rPr>
                        <a:t>Reflektionsspørgsmål til dig som elevansvarlig:</a:t>
                      </a:r>
                    </a:p>
                    <a:p>
                      <a:pPr marL="171450" lvl="0" indent="-171450">
                        <a:lnSpc>
                          <a:spcPct val="100000"/>
                        </a:lnSpc>
                        <a:spcAft>
                          <a:spcPts val="300"/>
                        </a:spcAft>
                        <a:buFont typeface="Wingdings" panose="05000000000000000000" pitchFamily="2" charset="2"/>
                        <a:buChar char="§"/>
                      </a:pPr>
                      <a:r>
                        <a:rPr lang="da-DK" sz="900" dirty="0">
                          <a:solidFill>
                            <a:srgbClr val="0F4C40"/>
                          </a:solidFill>
                        </a:rPr>
                        <a:t>Hvilke konkrete mål kan jeg støtte eleven i at arbejde hen imod i den kommende periode?</a:t>
                      </a:r>
                    </a:p>
                  </a:txBody>
                  <a:tcPr>
                    <a:lnB w="9525" cap="flat" cmpd="sng" algn="ctr">
                      <a:solidFill>
                        <a:srgbClr val="0F4C40"/>
                      </a:solidFill>
                      <a:prstDash val="solid"/>
                      <a:round/>
                      <a:headEnd type="none" w="med" len="med"/>
                      <a:tailEnd type="none" w="med" len="med"/>
                    </a:lnB>
                    <a:solidFill>
                      <a:srgbClr val="FAF1D8"/>
                    </a:solidFill>
                  </a:tcPr>
                </a:tc>
                <a:extLst>
                  <a:ext uri="{0D108BD9-81ED-4DB2-BD59-A6C34878D82A}">
                    <a16:rowId xmlns:a16="http://schemas.microsoft.com/office/drawing/2014/main" val="3993883546"/>
                  </a:ext>
                </a:extLst>
              </a:tr>
            </a:tbl>
          </a:graphicData>
        </a:graphic>
      </p:graphicFrame>
    </p:spTree>
    <p:extLst>
      <p:ext uri="{BB962C8B-B14F-4D97-AF65-F5344CB8AC3E}">
        <p14:creationId xmlns:p14="http://schemas.microsoft.com/office/powerpoint/2010/main" val="32861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4C40"/>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A39ECB3-538B-074F-EC50-6CE522C494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37037" y="3302947"/>
            <a:ext cx="4717925" cy="408037"/>
          </a:xfrm>
          <a:prstGeom prst="rect">
            <a:avLst/>
          </a:prstGeom>
        </p:spPr>
      </p:pic>
      <p:grpSp>
        <p:nvGrpSpPr>
          <p:cNvPr id="7" name="Gruppe 6">
            <a:extLst>
              <a:ext uri="{FF2B5EF4-FFF2-40B4-BE49-F238E27FC236}">
                <a16:creationId xmlns:a16="http://schemas.microsoft.com/office/drawing/2014/main" id="{4EEF5519-A8A2-3848-DDA4-EB0AF77F7321}"/>
              </a:ext>
            </a:extLst>
          </p:cNvPr>
          <p:cNvGrpSpPr/>
          <p:nvPr/>
        </p:nvGrpSpPr>
        <p:grpSpPr>
          <a:xfrm>
            <a:off x="2608520" y="5576530"/>
            <a:ext cx="6974958" cy="786809"/>
            <a:chOff x="2667589" y="5342612"/>
            <a:chExt cx="6974958" cy="786809"/>
          </a:xfrm>
        </p:grpSpPr>
        <p:sp>
          <p:nvSpPr>
            <p:cNvPr id="3" name="Tekstfelt 2">
              <a:extLst>
                <a:ext uri="{FF2B5EF4-FFF2-40B4-BE49-F238E27FC236}">
                  <a16:creationId xmlns:a16="http://schemas.microsoft.com/office/drawing/2014/main" id="{01F078DC-BA6F-C01A-59F5-3F11541B0976}"/>
                </a:ext>
              </a:extLst>
            </p:cNvPr>
            <p:cNvSpPr txBox="1"/>
            <p:nvPr/>
          </p:nvSpPr>
          <p:spPr>
            <a:xfrm>
              <a:off x="2667589" y="5342612"/>
              <a:ext cx="3157870" cy="7868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marL="0" indent="0" algn="l">
                <a:buNone/>
              </a:pPr>
              <a:r>
                <a:rPr lang="da-DK" dirty="0">
                  <a:solidFill>
                    <a:schemeClr val="bg1"/>
                  </a:solidFill>
                </a:rPr>
                <a:t>Det faglige Udvalg for Kontoruddannelser</a:t>
              </a:r>
            </a:p>
            <a:p>
              <a:pPr marL="0" indent="0" algn="l">
                <a:buNone/>
              </a:pPr>
              <a:r>
                <a:rPr lang="da-DK" dirty="0">
                  <a:solidFill>
                    <a:schemeClr val="bg1"/>
                  </a:solidFill>
                </a:rPr>
                <a:t>v/ Uddannelsesnævnet for handel- og kontorområdet</a:t>
              </a:r>
            </a:p>
            <a:p>
              <a:pPr marL="0" indent="0" algn="l">
                <a:buNone/>
              </a:pPr>
              <a:r>
                <a:rPr lang="da-DK" dirty="0">
                  <a:solidFill>
                    <a:schemeClr val="bg1"/>
                  </a:solidFill>
                </a:rPr>
                <a:t>Vesterbrogade 6D, 4.</a:t>
              </a:r>
            </a:p>
            <a:p>
              <a:pPr marL="0" indent="0" algn="l">
                <a:buNone/>
              </a:pPr>
              <a:r>
                <a:rPr lang="da-DK" dirty="0">
                  <a:solidFill>
                    <a:schemeClr val="bg1"/>
                  </a:solidFill>
                </a:rPr>
                <a:t>1620 København V</a:t>
              </a:r>
            </a:p>
          </p:txBody>
        </p:sp>
        <p:sp>
          <p:nvSpPr>
            <p:cNvPr id="6" name="Tekstfelt 5">
              <a:extLst>
                <a:ext uri="{FF2B5EF4-FFF2-40B4-BE49-F238E27FC236}">
                  <a16:creationId xmlns:a16="http://schemas.microsoft.com/office/drawing/2014/main" id="{AEF3FA03-D4C2-EFBF-799D-DA749B57D7C3}"/>
                </a:ext>
              </a:extLst>
            </p:cNvPr>
            <p:cNvSpPr txBox="1"/>
            <p:nvPr/>
          </p:nvSpPr>
          <p:spPr>
            <a:xfrm>
              <a:off x="6357086" y="5342612"/>
              <a:ext cx="3285461" cy="7868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defTabSz="310950">
                <a:tabLst>
                  <a:tab pos="216000" algn="l"/>
                  <a:tab pos="288000" algn="l"/>
                </a:tabLst>
              </a:pPr>
              <a:r>
                <a:rPr lang="da-DK" dirty="0"/>
                <a:t>T.	33 36 66 00</a:t>
              </a:r>
            </a:p>
            <a:p>
              <a:pPr defTabSz="310950">
                <a:tabLst>
                  <a:tab pos="216000" algn="l"/>
                  <a:tab pos="288000" algn="l"/>
                </a:tabLst>
              </a:pPr>
              <a:r>
                <a:rPr lang="da-DK" dirty="0"/>
                <a:t>M.	</a:t>
              </a:r>
              <a:r>
                <a:rPr lang="da-DK" dirty="0" err="1"/>
                <a:t>uddannelsesnaevnet@uddannelsesnaevnet.dk</a:t>
              </a:r>
              <a:endParaRPr lang="da-DK" dirty="0"/>
            </a:p>
            <a:p>
              <a:pPr defTabSz="310950">
                <a:tabLst>
                  <a:tab pos="216000" algn="l"/>
                  <a:tab pos="288000" algn="l"/>
                </a:tabLst>
              </a:pPr>
              <a:r>
                <a:rPr lang="da-DK" dirty="0"/>
                <a:t>W	</a:t>
              </a:r>
              <a:r>
                <a:rPr lang="da-DK" dirty="0" err="1"/>
                <a:t>uddannelsesnaevnet.dk</a:t>
              </a:r>
              <a:r>
                <a:rPr lang="da-DK" dirty="0"/>
                <a:t>/udvalgene/kontoruddannelsen</a:t>
              </a:r>
            </a:p>
          </p:txBody>
        </p:sp>
      </p:grpSp>
      <p:pic>
        <p:nvPicPr>
          <p:cNvPr id="9" name="Grafik 8">
            <a:extLst>
              <a:ext uri="{FF2B5EF4-FFF2-40B4-BE49-F238E27FC236}">
                <a16:creationId xmlns:a16="http://schemas.microsoft.com/office/drawing/2014/main" id="{F3DCE484-366F-DC75-4BE3-43F9A92DFC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447621" y="765544"/>
            <a:ext cx="3700791" cy="4519399"/>
          </a:xfrm>
          <a:prstGeom prst="rect">
            <a:avLst/>
          </a:prstGeom>
        </p:spPr>
      </p:pic>
    </p:spTree>
    <p:extLst>
      <p:ext uri="{BB962C8B-B14F-4D97-AF65-F5344CB8AC3E}">
        <p14:creationId xmlns:p14="http://schemas.microsoft.com/office/powerpoint/2010/main" val="376608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SMART" val="&lt;smart xmlns:xsd=&quot;http://www.w3.org/2001/XMLSchema&quot; xmlns:xsi=&quot;http://www.w3.org/2001/XMLSchema-instance&quot;&gt;&lt;presentationSettings&gt;&lt;stickerPosition&gt;TR|20.78345,103.3172&lt;/stickerPosition&gt;&lt;agenda createSections=&quot;false&quot; enableNavigation=&quot;false&quot; hideNavigationUnderline=&quot;false&quot; id=&quot;0101e800-b864-463a-8f0c-1a996268119c&quot; isTouched=&quot;false&quot; mode=&quot;Agenda&quot; showDuration=&quot;false&quot; showHeaders=&quot;false&quot; showOnlyStartTime=&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id=&quot;https://implementcg.sharepoint.com/sites/BrandCentral/Shared Documents/PowerPoint/Templates/02. 16-9/Implement 16-9.169.potx&quot; lastModified=&quot;2024-11-15T10:38:54+01:00&quot; name=&quot;Implement 16-9.169.potx&quot; slideMasterName=&quot;Implement 16-9&quot;&gt;&lt;LayoutNames&gt;&lt;Name&gt;Cover A1&lt;/Name&gt;&lt;Name&gt;Cover A2&lt;/Name&gt;&lt;Name&gt;Cover A3&lt;/Name&gt;&lt;Name&gt;Cover B1&lt;/Name&gt;&lt;Name&gt;Cover B2&lt;/Name&gt;&lt;Name&gt;Cover B3&lt;/Name&gt;&lt;Name&gt;Cover C1&lt;/Name&gt;&lt;Name&gt;Cover C2&lt;/Name&gt;&lt;Name&gt;Cover C3&lt;/Name&gt;&lt;Name&gt;Cover/Divider A&lt;/Name&gt;&lt;Name&gt;Cover/Divider B&lt;/Name&gt;&lt;Name&gt;Text and Number&lt;/Name&gt;&lt;Name&gt;Title Only&lt;/Name&gt;&lt;Name&gt;Title and Content&lt;/Name&gt;&lt;Name&gt;Title and Content Offwhite&lt;/Name&gt;&lt;Name&gt;Title and Content Light&lt;/Name&gt;&lt;Name&gt;Title and Content Dark&lt;/Name&gt;&lt;Name&gt;Two Content&lt;/Name&gt;&lt;Name&gt;Three Content&lt;/Name&gt;&lt;Name&gt;Four Content&lt;/Name&gt;&lt;Name&gt;Conclusion Box Horizontal&lt;/Name&gt;&lt;Name&gt;Conclusion Box Vertical&lt;/Name&gt;&lt;Name&gt;Coloured background A&lt;/Name&gt;&lt;Name&gt;Coloured background B&lt;/Name&gt;&lt;Name&gt;Content and Picture&lt;/Name&gt;&lt;Name&gt;Content and Sidebar Right&lt;/Name&gt;&lt;Name&gt;Content and Sidebar Left&lt;/Name&gt;&lt;Name&gt;What and How&lt;/Name&gt;&lt;Name&gt;Blank&lt;/Name&gt;&lt;Name&gt;Title Grid&lt;/Name&gt;&lt;Name&gt;Section Image Dark Text and Logo&lt;/Name&gt;&lt;Name&gt;Section Image Light Text and Logo&lt;/Name&gt;&lt;Name&gt;Image Background Dark Text and Logo&lt;/Name&gt;&lt;Name&gt;Image Background Light Text and Logo&lt;/Name&gt;&lt;Name&gt;Section White&lt;/Name&gt;&lt;Name&gt;Section Egg&lt;/Name&gt;&lt;Name&gt;Section Grey&lt;/Name&gt;&lt;Name&gt;Section Green (light)&lt;/Name&gt;&lt;Name&gt;Section Piggy&lt;/Name&gt;&lt;Name&gt;Section Yellow&lt;/Name&gt;&lt;Name&gt;Section Brown&lt;/Name&gt;&lt;Name&gt;Section Green (dark)&lt;/Name&gt;&lt;Name&gt;Section Deep red&lt;/Name&gt;&lt;Name&gt;Section Ash-grey&lt;/Name&gt;&lt;Name&gt;Section IM Black&lt;/Name&gt;&lt;Name&gt;Case Reference - Short Text&lt;/Name&gt;&lt;Name&gt;Case Reference - Long Text A&lt;/Name&gt;&lt;Name&gt;Case Reference - Long Text B&lt;/Name&gt;&lt;Name&gt;Outro A&lt;/Name&gt;&lt;Name&gt;Outro B&lt;/Name&gt;&lt;Name&gt;Thank you&lt;/Name&gt;&lt;Name&gt;MASTERY COVER &lt;/Name&gt;&lt;/LayoutNames&gt;&lt;/template&gt;&lt;theme&gt;&lt;recentColors /&gt;&lt;/theme&gt;&lt;rules&gt;&lt;disabled /&gt;&lt;/rules&gt;&lt;/presentationSettings&gt;&lt;/smart&gt;"/>
</p:tagLst>
</file>

<file path=ppt/tags/tag10.xml><?xml version="1.0" encoding="utf-8"?>
<p:tagLst xmlns:a="http://schemas.openxmlformats.org/drawingml/2006/main" xmlns:r="http://schemas.openxmlformats.org/officeDocument/2006/relationships" xmlns:p="http://schemas.openxmlformats.org/presentationml/2006/main">
  <p:tag name="SHAPE_LOCKS" val="0"/>
</p:tagLst>
</file>

<file path=ppt/tags/tag11.xml><?xml version="1.0" encoding="utf-8"?>
<p:tagLst xmlns:a="http://schemas.openxmlformats.org/drawingml/2006/main" xmlns:r="http://schemas.openxmlformats.org/officeDocument/2006/relationships" xmlns:p="http://schemas.openxmlformats.org/presentationml/2006/main">
  <p:tag name="SHAPE_LOCKS" val="0"/>
</p:tagLst>
</file>

<file path=ppt/tags/tag12.xml><?xml version="1.0" encoding="utf-8"?>
<p:tagLst xmlns:a="http://schemas.openxmlformats.org/drawingml/2006/main" xmlns:r="http://schemas.openxmlformats.org/officeDocument/2006/relationships" xmlns:p="http://schemas.openxmlformats.org/presentationml/2006/main">
  <p:tag name="SHAPE_LOCKS" val="0"/>
</p:tagLst>
</file>

<file path=ppt/tags/tag13.xml><?xml version="1.0" encoding="utf-8"?>
<p:tagLst xmlns:a="http://schemas.openxmlformats.org/drawingml/2006/main" xmlns:r="http://schemas.openxmlformats.org/officeDocument/2006/relationships" xmlns:p="http://schemas.openxmlformats.org/presentationml/2006/main">
  <p:tag name="SHAPE_LOCKS" val="0"/>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ags/tag6.xml><?xml version="1.0" encoding="utf-8"?>
<p:tagLst xmlns:a="http://schemas.openxmlformats.org/drawingml/2006/main" xmlns:r="http://schemas.openxmlformats.org/officeDocument/2006/relationships" xmlns:p="http://schemas.openxmlformats.org/presentationml/2006/main">
  <p:tag name="SHAPE_LOCKS" val="0"/>
</p:tagLst>
</file>

<file path=ppt/tags/tag7.xml><?xml version="1.0" encoding="utf-8"?>
<p:tagLst xmlns:a="http://schemas.openxmlformats.org/drawingml/2006/main" xmlns:r="http://schemas.openxmlformats.org/officeDocument/2006/relationships" xmlns:p="http://schemas.openxmlformats.org/presentationml/2006/main">
  <p:tag name="SHAPE_LOCKS" val="0"/>
</p:tagLst>
</file>

<file path=ppt/tags/tag8.xml><?xml version="1.0" encoding="utf-8"?>
<p:tagLst xmlns:a="http://schemas.openxmlformats.org/drawingml/2006/main" xmlns:r="http://schemas.openxmlformats.org/officeDocument/2006/relationships" xmlns:p="http://schemas.openxmlformats.org/presentationml/2006/main">
  <p:tag name="SHAPE_LOCKS" val="0"/>
</p:tagLst>
</file>

<file path=ppt/tags/tag9.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Implement 16-9">
  <a:themeElements>
    <a:clrScheme name="Primary 1">
      <a:dk1>
        <a:srgbClr val="000000"/>
      </a:dk1>
      <a:lt1>
        <a:srgbClr val="FFFFFF"/>
      </a:lt1>
      <a:dk2>
        <a:srgbClr val="000000"/>
      </a:dk2>
      <a:lt2>
        <a:srgbClr val="FFFFFF"/>
      </a:lt2>
      <a:accent1>
        <a:srgbClr val="A8A5A1"/>
      </a:accent1>
      <a:accent2>
        <a:srgbClr val="C2C0BD"/>
      </a:accent2>
      <a:accent3>
        <a:srgbClr val="DCDBD9"/>
      </a:accent3>
      <a:accent4>
        <a:srgbClr val="4C4C4F"/>
      </a:accent4>
      <a:accent5>
        <a:srgbClr val="79797B"/>
      </a:accent5>
      <a:accent6>
        <a:srgbClr val="A5A5A7"/>
      </a:accent6>
      <a:hlink>
        <a:srgbClr val="67817F"/>
      </a:hlink>
      <a:folHlink>
        <a:srgbClr val="E4B73C"/>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F2F1"/>
        </a:solidFill>
        <a:ln w="6350">
          <a:noFill/>
        </a:ln>
      </a:spPr>
      <a:bodyPr lIns="72009" tIns="72009" rIns="72009" bIns="72009" rtlCol="0" anchor="t" anchorCtr="0">
        <a:noAutofit/>
      </a:bodyPr>
      <a:lstStyle>
        <a:defPPr algn="l">
          <a:lnSpc>
            <a:spcPct val="93000"/>
          </a:lnSpc>
          <a:defRPr sz="1100" noProof="0" dirty="0" err="1">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1F202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square" lIns="0" tIns="0" rIns="0" bIns="0" rtlCol="0" anchor="t" anchorCtr="0">
        <a:noAutofit/>
      </a:bodyPr>
      <a:lstStyle>
        <a:defPPr marL="0" indent="0" algn="l">
          <a:buNone/>
          <a:defRPr sz="11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69,31,35">
      <a:srgbClr val="451F23"/>
    </a:custClr>
    <a:custClr name="248,245,231">
      <a:srgbClr val="F8F5E7"/>
    </a:custClr>
    <a:custClr name="31,32,35">
      <a:srgbClr val="1F2023"/>
    </a:custClr>
    <a:custClr name="48,55,59">
      <a:srgbClr val="30373B"/>
    </a:custClr>
    <a:custClr name="168,165,161">
      <a:srgbClr val="A8A5A1"/>
    </a:custClr>
    <a:custClr name="103,129,127">
      <a:srgbClr val="67817F"/>
    </a:custClr>
    <a:custClr name="225,193,181">
      <a:srgbClr val="E1C1B5"/>
    </a:custClr>
    <a:custClr name="154,110,68">
      <a:srgbClr val="9A6E44"/>
    </a:custClr>
    <a:custClr name="228,183,60">
      <a:srgbClr val="E4B73C"/>
    </a:custClr>
    <a:custClr name="185,199,194">
      <a:srgbClr val="B9C7C2"/>
    </a:custClr>
    <a:custClr name="78,42,46">
      <a:srgbClr val="4E2A2E"/>
    </a:custClr>
    <a:custClr name="249,247,236">
      <a:srgbClr val="F9F7EC"/>
    </a:custClr>
    <a:custClr name="0,0,0">
      <a:srgbClr val="000000"/>
    </a:custClr>
    <a:custClr name="64,65,68">
      <a:srgbClr val="404144"/>
    </a:custClr>
    <a:custClr name="203,201,199">
      <a:srgbClr val="CBC9C7"/>
    </a:custClr>
    <a:custClr name="164,179,178">
      <a:srgbClr val="A4B3B2"/>
    </a:custClr>
    <a:custClr name="237,218,211">
      <a:srgbClr val="EDDAD3"/>
    </a:custClr>
    <a:custClr name="194,168,143">
      <a:srgbClr val="C2A88F"/>
    </a:custClr>
    <a:custClr name="239,212,138">
      <a:srgbClr val="EFD48A"/>
    </a:custClr>
    <a:custClr name="213,221,218">
      <a:srgbClr val="D5DDDA"/>
    </a:custClr>
    <a:custClr name="88,54,57">
      <a:srgbClr val="583639"/>
    </a:custClr>
    <a:custClr name="251,249,241">
      <a:srgbClr val="FBF9F1"/>
    </a:custClr>
    <a:custClr name="226,222,217">
      <a:srgbClr val="E2DED9"/>
    </a:custClr>
    <a:custClr name="98,98,101">
      <a:srgbClr val="626265"/>
    </a:custClr>
    <a:custClr name="225,224,222">
      <a:srgbClr val="E1E0DE"/>
    </a:custClr>
    <a:custClr name="194,205,204">
      <a:srgbClr val="C2CDCC"/>
    </a:custClr>
    <a:custClr name="243,230,225">
      <a:srgbClr val="F3E6E1"/>
    </a:custClr>
    <a:custClr name="215,197,180">
      <a:srgbClr val="D7C5B4"/>
    </a:custClr>
    <a:custClr name="244,226,177">
      <a:srgbClr val="F4E2B1"/>
    </a:custClr>
    <a:custClr name="227,233,231">
      <a:srgbClr val="E3E9E7"/>
    </a:custClr>
    <a:custClr name="BLANK">
      <a:srgbClr val="FFFFFF"/>
    </a:custClr>
    <a:custClr name="253,252,247">
      <a:srgbClr val="FDFCF7"/>
    </a:custClr>
    <a:custClr name="238,235,232">
      <a:srgbClr val="EEEBE8"/>
    </a:custClr>
    <a:custClr name="132,133,134">
      <a:srgbClr val="848586"/>
    </a:custClr>
    <a:custClr name="242,242,241">
      <a:srgbClr val="F2F2F1"/>
    </a:custClr>
    <a:custClr name="225,230,229">
      <a:srgbClr val="E1E6E5"/>
    </a:custClr>
    <a:custClr name="249,243,240">
      <a:srgbClr val="F9F3F0"/>
    </a:custClr>
    <a:custClr name="235,226,218">
      <a:srgbClr val="EBE2DA"/>
    </a:custClr>
    <a:custClr name="250,241,216">
      <a:srgbClr val="FAF1D8"/>
    </a:custClr>
    <a:custClr name="241,244,243">
      <a:srgbClr val="F1F4F3"/>
    </a:custClr>
  </a:custClrLst>
  <a:extLst>
    <a:ext uri="{05A4C25C-085E-4340-85A3-A5531E510DB2}">
      <thm15:themeFamily xmlns:thm15="http://schemas.microsoft.com/office/thememl/2012/main" name="AmplerLibrarykwmmw3l0nqc.potx" id="{6B89AEDE-F3AE-4E02-9AA6-495405DC1B03}" vid="{E37F8623-810E-44B7-A69E-253E4D867549}"/>
    </a:ext>
  </a:extLst>
</a:theme>
</file>

<file path=ppt/theme/theme2.xml><?xml version="1.0" encoding="utf-8"?>
<a:theme xmlns:a="http://schemas.openxmlformats.org/drawingml/2006/main" name="Office-tema">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mplement 2018">
      <a:dk1>
        <a:srgbClr val="000000"/>
      </a:dk1>
      <a:lt1>
        <a:srgbClr val="FFFFFF"/>
      </a:lt1>
      <a:dk2>
        <a:srgbClr val="000000"/>
      </a:dk2>
      <a:lt2>
        <a:srgbClr val="FFFFFF"/>
      </a:lt2>
      <a:accent1>
        <a:srgbClr val="EAEAEA"/>
      </a:accent1>
      <a:accent2>
        <a:srgbClr val="C0C0C0"/>
      </a:accent2>
      <a:accent3>
        <a:srgbClr val="DDDDDD"/>
      </a:accent3>
      <a:accent4>
        <a:srgbClr val="838789"/>
      </a:accent4>
      <a:accent5>
        <a:srgbClr val="1F2023"/>
      </a:accent5>
      <a:accent6>
        <a:srgbClr val="898C96"/>
      </a:accent6>
      <a:hlink>
        <a:srgbClr val="838789"/>
      </a:hlink>
      <a:folHlink>
        <a:srgbClr val="E2DED9"/>
      </a:folHlink>
    </a:clrScheme>
    <a:fontScheme name="Impl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226, 222, 217">
      <a:srgbClr val="E2DED9"/>
    </a:custClr>
    <a:custClr name="248, 245, 231">
      <a:srgbClr val="F8F5E7"/>
    </a:custClr>
    <a:custClr name="48, 55, 59">
      <a:srgbClr val="30373B"/>
    </a:custClr>
    <a:custClr name="31, 32, 35">
      <a:srgbClr val="1F2023"/>
    </a:custClr>
    <a:custClr name="224, 188, 166">
      <a:srgbClr val="E0BCA6"/>
    </a:custClr>
    <a:custClr name="138, 162, 153">
      <a:srgbClr val="8AA299"/>
    </a:custClr>
    <a:custClr name="228, 183, 59">
      <a:srgbClr val="E4B73B"/>
    </a:custClr>
    <a:custClr name="64, 97, 95">
      <a:srgbClr val="40615F"/>
    </a:custClr>
    <a:custClr name="137, 62, 69">
      <a:srgbClr val="893E45"/>
    </a:custClr>
    <a:custClr name="154, 110, 58">
      <a:srgbClr val="9A6E3A"/>
    </a:custClr>
    <a:custClr name="232, 229, 225">
      <a:srgbClr val="E8E5E1"/>
    </a:custClr>
    <a:custClr name="249, 247, 236">
      <a:srgbClr val="F9F7EC"/>
    </a:custClr>
    <a:custClr name="89, 95, 98">
      <a:srgbClr val="595F62"/>
    </a:custClr>
    <a:custClr name="76, 77, 79">
      <a:srgbClr val="4C4D4F"/>
    </a:custClr>
    <a:custClr name="230, 201, 184">
      <a:srgbClr val="E6C9B8"/>
    </a:custClr>
    <a:custClr name="161, 181, 173">
      <a:srgbClr val="A1B5AD"/>
    </a:custClr>
    <a:custClr name="​233, 197, 98">
      <a:srgbClr val="E9C562"/>
    </a:custClr>
    <a:custClr name="102, 129, 127">
      <a:srgbClr val="66817F"/>
    </a:custClr>
    <a:custClr name="161, 101, 106">
      <a:srgbClr val="A1656A"/>
    </a:custClr>
    <a:custClr name="174, 139, 97">
      <a:srgbClr val="AE8B61"/>
    </a:custClr>
    <a:custClr name="238, 235, 232">
      <a:srgbClr val="EEEBE8"/>
    </a:custClr>
    <a:custClr name="251, 249, 241">
      <a:srgbClr val="FBF9F1"/>
    </a:custClr>
    <a:custClr name="149,153,155">
      <a:srgbClr val="95999B"/>
    </a:custClr>
    <a:custClr name="141,141,143">
      <a:srgbClr val="8D8D8F"/>
    </a:custClr>
    <a:custClr name="239,221,210">
      <a:srgbClr val="EFDDD2"/>
    </a:custClr>
    <a:custClr name="195,207,203">
      <a:srgbClr val="C3CFCB"/>
    </a:custClr>
    <a:custClr name="241,218,155">
      <a:srgbClr val="F1DA9B"/>
    </a:custClr>
    <a:custClr name="157,174,173">
      <a:srgbClr val="9DAEAD"/>
    </a:custClr>
    <a:custClr name="195,156,160">
      <a:srgbClr val="C39CA0"/>
    </a:custClr>
    <a:custClr name="203,181,155">
      <a:srgbClr val="CBB59B"/>
    </a:custClr>
    <a:custClr name="243, 242, 240">
      <a:srgbClr val="F3F2F0"/>
    </a:custClr>
    <a:custClr name="252, 251, 245">
      <a:srgbClr val="FCFBF5"/>
    </a:custClr>
    <a:custClr name="184,187,189">
      <a:srgbClr val="B8BBBD"/>
    </a:custClr>
    <a:custClr name="178,179,180">
      <a:srgbClr val="B2B3B4"/>
    </a:custClr>
    <a:custClr name="245,232,224">
      <a:srgbClr val="F5E8E0"/>
    </a:custClr>
    <a:custClr name="215,224,220">
      <a:srgbClr val="D7E0DC"/>
    </a:custClr>
    <a:custClr name="246,230,189">
      <a:srgbClr val="F6E6BD"/>
    </a:custClr>
    <a:custClr name="190,201,201">
      <a:srgbClr val="BEC9C9"/>
    </a:custClr>
    <a:custClr name="215,189,192">
      <a:srgbClr val="D7BDC0"/>
    </a:custClr>
    <a:custClr name="221,206,188">
      <a:srgbClr val="DDCEBC"/>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 Document" ma:contentTypeID="0x0101000C25A13CD0721F4D856A6889673230BF003E35E7CE772F9940A02135C127230F61" ma:contentTypeVersion="18" ma:contentTypeDescription="Opret et nyt dokument." ma:contentTypeScope="" ma:versionID="f00c50388278d252612bcb8e398d2d6a">
  <xsd:schema xmlns:xsd="http://www.w3.org/2001/XMLSchema" xmlns:xs="http://www.w3.org/2001/XMLSchema" xmlns:p="http://schemas.microsoft.com/office/2006/metadata/properties" xmlns:ns1="4074e1e7-8029-40ff-953f-bd2a56f491fa" xmlns:ns3="f5a058af-9074-4cd8-afd5-e5d472b9c4df" targetNamespace="http://schemas.microsoft.com/office/2006/metadata/properties" ma:root="true" ma:fieldsID="4fb7ebadcecc60de940db1cdc04249f8" ns1:_="" ns3:_="">
    <xsd:import namespace="4074e1e7-8029-40ff-953f-bd2a56f491fa"/>
    <xsd:import namespace="f5a058af-9074-4cd8-afd5-e5d472b9c4df"/>
    <xsd:element name="properties">
      <xsd:complexType>
        <xsd:sequence>
          <xsd:element name="documentManagement">
            <xsd:complexType>
              <xsd:all>
                <xsd:element ref="ns1:ClientName" minOccurs="0"/>
                <xsd:element ref="ns1:ClientCode" minOccurs="0"/>
                <xsd:element ref="ns1:MatterName" minOccurs="0"/>
                <xsd:element ref="ns1:MatterCode" minOccurs="0"/>
                <xsd:element ref="ns1:ProjectManager"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1: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4e1e7-8029-40ff-953f-bd2a56f491fa" elementFormDefault="qualified">
    <xsd:import namespace="http://schemas.microsoft.com/office/2006/documentManagement/types"/>
    <xsd:import namespace="http://schemas.microsoft.com/office/infopath/2007/PartnerControls"/>
    <xsd:element name="ClientName" ma:index="0" nillable="true" ma:displayName="ClientName" ma:default="UDDANNELSESNÆVNET FOR HANDELS- OG KONTOROMRÅDET" ma:internalName="ClientName">
      <xsd:simpleType>
        <xsd:restriction base="dms:Text"/>
      </xsd:simpleType>
    </xsd:element>
    <xsd:element name="ClientCode" ma:index="1" nillable="true" ma:displayName="ClientCode" ma:default="17230" ma:internalName="ClientCode">
      <xsd:simpleType>
        <xsd:restriction base="dms:Text"/>
      </xsd:simpleType>
    </xsd:element>
    <xsd:element name="MatterName" ma:index="2" nillable="true" ma:displayName="ProjectName" ma:default="Inspiration til gode oplæringsforløb for kontoruddannelsen" ma:internalName="MatterName">
      <xsd:simpleType>
        <xsd:restriction base="dms:Text"/>
      </xsd:simpleType>
    </xsd:element>
    <xsd:element name="MatterCode" ma:index="3" nillable="true" ma:displayName="ProjectCode" ma:default="40105" ma:internalName="MatterCode">
      <xsd:simpleType>
        <xsd:restriction base="dms:Text"/>
      </xsd:simpleType>
    </xsd:element>
    <xsd:element name="ProjectManager" ma:index="4" nillable="true" ma:displayName="ProjectManager" ma:default="17;#Sofie Rebecca Høj - Implement Consulting Group" ma:internalName="Projec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9" nillable="true" ma:displayName="Taxonomy Catch All Column" ma:hidden="true" ma:list="{f3aefb08-d0c1-4e02-9b3c-460a6a1c58f1}" ma:internalName="TaxCatchAll" ma:showField="CatchAllData" ma:web="4074e1e7-8029-40ff-953f-bd2a56f491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a058af-9074-4cd8-afd5-e5d472b9c4d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e5b06291-50d6-40ad-b551-7f5f0cc50bc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lientName xmlns="4074e1e7-8029-40ff-953f-bd2a56f491fa">UDDANNELSESNÆVNET FOR HANDELS- OG KONTOROMRÅDET</ClientName>
    <MatterCode xmlns="4074e1e7-8029-40ff-953f-bd2a56f491fa">40105</MatterCode>
    <ProjectManager xmlns="4074e1e7-8029-40ff-953f-bd2a56f491fa">
      <UserInfo>
        <DisplayName>Sofie Rebecca Høj - Implement Consulting Group</DisplayName>
        <AccountId>17</AccountId>
        <AccountType/>
      </UserInfo>
    </ProjectManager>
    <MatterName xmlns="4074e1e7-8029-40ff-953f-bd2a56f491fa">Inspiration til gode oplæringsforløb for kontoruddannelsen</MatterName>
    <ClientCode xmlns="4074e1e7-8029-40ff-953f-bd2a56f491fa">17230</ClientCode>
    <lcf76f155ced4ddcb4097134ff3c332f xmlns="f5a058af-9074-4cd8-afd5-e5d472b9c4df">
      <Terms xmlns="http://schemas.microsoft.com/office/infopath/2007/PartnerControls"/>
    </lcf76f155ced4ddcb4097134ff3c332f>
    <TaxCatchAll xmlns="4074e1e7-8029-40ff-953f-bd2a56f491fa" xsi:nil="true"/>
  </documentManagement>
</p:properties>
</file>

<file path=customXml/itemProps1.xml><?xml version="1.0" encoding="utf-8"?>
<ds:datastoreItem xmlns:ds="http://schemas.openxmlformats.org/officeDocument/2006/customXml" ds:itemID="{4CEF511A-ACC9-4796-A8DA-ECA24D172DA5}"/>
</file>

<file path=customXml/itemProps2.xml><?xml version="1.0" encoding="utf-8"?>
<ds:datastoreItem xmlns:ds="http://schemas.openxmlformats.org/officeDocument/2006/customXml" ds:itemID="{2F2D304B-5A91-4891-9ADE-AD516E59E6AA}">
  <ds:schemaRefs>
    <ds:schemaRef ds:uri="http://schemas.microsoft.com/sharepoint/v3/contenttype/forms"/>
  </ds:schemaRefs>
</ds:datastoreItem>
</file>

<file path=customXml/itemProps3.xml><?xml version="1.0" encoding="utf-8"?>
<ds:datastoreItem xmlns:ds="http://schemas.openxmlformats.org/officeDocument/2006/customXml" ds:itemID="{B2D4B57B-D88E-4D90-8522-5D169F435D15}">
  <ds:schemaRefs>
    <ds:schemaRef ds:uri="86aa1194-693a-4dd8-a063-ff100f14bb5c"/>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38c44192-9a34-45a7-87f1-19ab3a05243f"/>
    <ds:schemaRef ds:uri="http://purl.org/dc/elements/1.1/"/>
    <ds:schemaRef ds:uri="4074e1e7-8029-40ff-953f-bd2a56f491fa"/>
    <ds:schemaRef ds:uri="f5a058af-9074-4cd8-afd5-e5d472b9c4df"/>
  </ds:schemaRefs>
</ds:datastoreItem>
</file>

<file path=docProps/app.xml><?xml version="1.0" encoding="utf-8"?>
<Properties xmlns="http://schemas.openxmlformats.org/officeDocument/2006/extended-properties" xmlns:vt="http://schemas.openxmlformats.org/officeDocument/2006/docPropsVTypes">
  <Template/>
  <TotalTime>4298</TotalTime>
  <Words>1408</Words>
  <Application>Microsoft Office PowerPoint</Application>
  <PresentationFormat>Widescreen</PresentationFormat>
  <Paragraphs>120</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Impact</vt:lpstr>
      <vt:lpstr>Palatino Linotype</vt:lpstr>
      <vt:lpstr>Wingdings</vt:lpstr>
      <vt:lpstr>Implement 16-9</vt:lpstr>
      <vt:lpstr>Inspiration og værktøjer til gode  samtaler med kontorelever</vt:lpstr>
      <vt:lpstr>PowerPoint Presentation</vt:lpstr>
      <vt:lpstr> </vt:lpstr>
      <vt:lpstr>PowerPoint Presentation</vt:lpstr>
      <vt:lpstr>Den gode feedback</vt:lpstr>
      <vt:lpstr>PowerPoint Presentation</vt:lpstr>
      <vt:lpstr>PowerPoint Presentation</vt:lpstr>
      <vt:lpstr>PowerPoint Presentation</vt:lpstr>
    </vt:vector>
  </TitlesOfParts>
  <Company>Implement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Kathrine Kretzschmar - Implement Consulting Group</dc:creator>
  <cp:lastModifiedBy>Sofie Rebecca Høj - Implement Consulting Group</cp:lastModifiedBy>
  <cp:revision>20</cp:revision>
  <dcterms:created xsi:type="dcterms:W3CDTF">2024-12-10T10:36:41Z</dcterms:created>
  <dcterms:modified xsi:type="dcterms:W3CDTF">2025-01-24T14:33:35Z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axKeyword">
    <vt:lpwstr/>
  </property>
  <property fmtid="{D5CDD505-2E9C-101B-9397-08002B2CF9AE}" pid="4" name="ProjectType">
    <vt:lpwstr/>
  </property>
  <property fmtid="{D5CDD505-2E9C-101B-9397-08002B2CF9AE}" pid="5" name="MediaServiceImageTags">
    <vt:lpwstr/>
  </property>
  <property fmtid="{D5CDD505-2E9C-101B-9397-08002B2CF9AE}" pid="6" name="ContentTypeId">
    <vt:lpwstr>0x0101000C25A13CD0721F4D856A6889673230BF003E35E7CE772F9940A02135C127230F61</vt:lpwstr>
  </property>
  <property fmtid="{D5CDD505-2E9C-101B-9397-08002B2CF9AE}" pid="7" name="Order">
    <vt:r8>18496100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